
<file path=[Content_Types].xml><?xml version="1.0" encoding="utf-8"?>
<Types xmlns="http://schemas.openxmlformats.org/package/2006/content-types">
  <Default Extension="fntdata" ContentType="application/x-fontdata"/>
  <Default Extension="jpeg" ContentType="image/jpeg"/>
  <Default Extension="jpg" ContentType="image/jpeg"/>
  <Default Extension="png" ContentType="image/png"/>
  <Default Extension="rels" ContentType="application/vnd.openxmlformats-package.relationships+xml"/>
  <Default Extension="svg" ContentType="image/svg+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embedTrueTypeFonts="1" saveSubsetFonts="1">
  <p:sldMasterIdLst>
    <p:sldMasterId id="2147483648" r:id="rId1"/>
    <p:sldMasterId id="2147483660" r:id="rId2"/>
  </p:sldMasterIdLst>
  <p:notesMasterIdLst>
    <p:notesMasterId r:id="rId28"/>
  </p:notesMasterIdLst>
  <p:sldIdLst>
    <p:sldId id="302" r:id="rId3"/>
    <p:sldId id="301" r:id="rId4"/>
    <p:sldId id="309" r:id="rId5"/>
    <p:sldId id="318" r:id="rId6"/>
    <p:sldId id="317" r:id="rId7"/>
    <p:sldId id="320" r:id="rId8"/>
    <p:sldId id="321" r:id="rId9"/>
    <p:sldId id="322" r:id="rId10"/>
    <p:sldId id="324" r:id="rId11"/>
    <p:sldId id="325" r:id="rId12"/>
    <p:sldId id="326" r:id="rId13"/>
    <p:sldId id="327" r:id="rId14"/>
    <p:sldId id="328" r:id="rId15"/>
    <p:sldId id="330" r:id="rId16"/>
    <p:sldId id="331" r:id="rId17"/>
    <p:sldId id="332" r:id="rId18"/>
    <p:sldId id="333" r:id="rId19"/>
    <p:sldId id="288" r:id="rId20"/>
    <p:sldId id="286" r:id="rId21"/>
    <p:sldId id="290" r:id="rId22"/>
    <p:sldId id="294" r:id="rId23"/>
    <p:sldId id="298" r:id="rId24"/>
    <p:sldId id="307" r:id="rId25"/>
    <p:sldId id="296" r:id="rId26"/>
    <p:sldId id="297" r:id="rId27"/>
  </p:sldIdLst>
  <p:sldSz cx="18288000" cy="10287000"/>
  <p:notesSz cx="6858000" cy="9144000"/>
  <p:embeddedFontLst>
    <p:embeddedFont>
      <p:font typeface="Arimo" panose="020B0604020202020204" charset="0"/>
      <p:regular r:id="rId29"/>
    </p:embeddedFont>
    <p:embeddedFont>
      <p:font typeface="Calibri" panose="020F0502020204030204" pitchFamily="34" charset="0"/>
      <p:regular r:id="rId30"/>
      <p:bold r:id="rId31"/>
      <p:italic r:id="rId32"/>
      <p:boldItalic r:id="rId33"/>
    </p:embeddedFont>
    <p:embeddedFont>
      <p:font typeface="Freestyle Script" panose="030804020302050B0404" pitchFamily="66" charset="0"/>
      <p:regular r:id="rId34"/>
    </p:embeddedFont>
    <p:embeddedFont>
      <p:font typeface="Gill Sans MT" panose="020B0502020104020203" pitchFamily="34" charset="0"/>
      <p:regular r:id="rId35"/>
      <p:bold r:id="rId36"/>
      <p:italic r:id="rId37"/>
      <p:boldItalic r:id="rId38"/>
    </p:embeddedFont>
    <p:embeddedFont>
      <p:font typeface="Montserrat Classic" panose="020B0604020202020204" charset="0"/>
      <p:regular r:id="rId39"/>
    </p:embeddedFont>
    <p:embeddedFont>
      <p:font typeface="Segoe UI" panose="020B0502040204020203" pitchFamily="34" charset="0"/>
      <p:regular r:id="rId40"/>
      <p:bold r:id="rId41"/>
      <p:italic r:id="rId42"/>
      <p:boldItalic r:id="rId43"/>
    </p:embeddedFont>
  </p:embeddedFontLst>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537F"/>
    <a:srgbClr val="EBF0ED"/>
    <a:srgbClr val="33313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autoAdjust="0"/>
    <p:restoredTop sz="78410" autoAdjust="0"/>
  </p:normalViewPr>
  <p:slideViewPr>
    <p:cSldViewPr>
      <p:cViewPr varScale="1">
        <p:scale>
          <a:sx n="59" d="100"/>
          <a:sy n="59" d="100"/>
        </p:scale>
        <p:origin x="1434" y="96"/>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1.xml"/><Relationship Id="rId18" Type="http://schemas.openxmlformats.org/officeDocument/2006/relationships/slide" Target="slides/slide16.xml"/><Relationship Id="rId26" Type="http://schemas.openxmlformats.org/officeDocument/2006/relationships/slide" Target="slides/slide24.xml"/><Relationship Id="rId39" Type="http://schemas.openxmlformats.org/officeDocument/2006/relationships/font" Target="fonts/font11.fntdata"/><Relationship Id="rId21" Type="http://schemas.openxmlformats.org/officeDocument/2006/relationships/slide" Target="slides/slide19.xml"/><Relationship Id="rId34" Type="http://schemas.openxmlformats.org/officeDocument/2006/relationships/font" Target="fonts/font6.fntdata"/><Relationship Id="rId42" Type="http://schemas.openxmlformats.org/officeDocument/2006/relationships/font" Target="fonts/font14.fntdata"/><Relationship Id="rId47" Type="http://schemas.openxmlformats.org/officeDocument/2006/relationships/tableStyles" Target="tableStyles.xml"/><Relationship Id="rId7" Type="http://schemas.openxmlformats.org/officeDocument/2006/relationships/slide" Target="slides/slide5.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font" Target="fonts/font1.fntdata"/><Relationship Id="rId1" Type="http://schemas.openxmlformats.org/officeDocument/2006/relationships/slideMaster" Target="slideMasters/slideMaster1.xml"/><Relationship Id="rId6" Type="http://schemas.openxmlformats.org/officeDocument/2006/relationships/slide" Target="slides/slide4.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font" Target="fonts/font4.fntdata"/><Relationship Id="rId37" Type="http://schemas.openxmlformats.org/officeDocument/2006/relationships/font" Target="fonts/font9.fntdata"/><Relationship Id="rId40" Type="http://schemas.openxmlformats.org/officeDocument/2006/relationships/font" Target="fonts/font12.fntdata"/><Relationship Id="rId45" Type="http://schemas.openxmlformats.org/officeDocument/2006/relationships/viewProps" Target="viewProps.xml"/><Relationship Id="rId5" Type="http://schemas.openxmlformats.org/officeDocument/2006/relationships/slide" Target="slides/slide3.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notesMaster" Target="notesMasters/notesMaster1.xml"/><Relationship Id="rId36" Type="http://schemas.openxmlformats.org/officeDocument/2006/relationships/font" Target="fonts/font8.fntdata"/><Relationship Id="rId10" Type="http://schemas.openxmlformats.org/officeDocument/2006/relationships/slide" Target="slides/slide8.xml"/><Relationship Id="rId19" Type="http://schemas.openxmlformats.org/officeDocument/2006/relationships/slide" Target="slides/slide17.xml"/><Relationship Id="rId31" Type="http://schemas.openxmlformats.org/officeDocument/2006/relationships/font" Target="fonts/font3.fntdata"/><Relationship Id="rId44" Type="http://schemas.openxmlformats.org/officeDocument/2006/relationships/presProps" Target="presProps.xml"/><Relationship Id="rId4" Type="http://schemas.openxmlformats.org/officeDocument/2006/relationships/slide" Target="slides/slide2.xml"/><Relationship Id="rId9" Type="http://schemas.openxmlformats.org/officeDocument/2006/relationships/slide" Target="slides/slide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font" Target="fonts/font2.fntdata"/><Relationship Id="rId35" Type="http://schemas.openxmlformats.org/officeDocument/2006/relationships/font" Target="fonts/font7.fntdata"/><Relationship Id="rId43" Type="http://schemas.openxmlformats.org/officeDocument/2006/relationships/font" Target="fonts/font15.fntdata"/><Relationship Id="rId8" Type="http://schemas.openxmlformats.org/officeDocument/2006/relationships/slide" Target="slides/slide6.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font" Target="fonts/font5.fntdata"/><Relationship Id="rId38" Type="http://schemas.openxmlformats.org/officeDocument/2006/relationships/font" Target="fonts/font10.fntdata"/><Relationship Id="rId46" Type="http://schemas.openxmlformats.org/officeDocument/2006/relationships/theme" Target="theme/theme1.xml"/><Relationship Id="rId20" Type="http://schemas.openxmlformats.org/officeDocument/2006/relationships/slide" Target="slides/slide18.xml"/><Relationship Id="rId41" Type="http://schemas.openxmlformats.org/officeDocument/2006/relationships/font" Target="fonts/font13.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8BFFE4EB-5775-445A-ABEA-E510DFD46923}" type="datetimeFigureOut">
              <a:rPr lang="en-US" smtClean="0"/>
              <a:t>1/31/2024</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8F2F6751-B1AE-4044-BF98-E0757FE3D920}" type="slidenum">
              <a:rPr lang="en-US" smtClean="0"/>
              <a:t>‹#›</a:t>
            </a:fld>
            <a:endParaRPr lang="en-US"/>
          </a:p>
        </p:txBody>
      </p:sp>
    </p:spTree>
    <p:extLst>
      <p:ext uri="{BB962C8B-B14F-4D97-AF65-F5344CB8AC3E}">
        <p14:creationId xmlns:p14="http://schemas.microsoft.com/office/powerpoint/2010/main" val="5823434"/>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8F2F6751-B1AE-4044-BF98-E0757FE3D920}" type="slidenum">
              <a:rPr lang="en-US" smtClean="0"/>
              <a:t>3</a:t>
            </a:fld>
            <a:endParaRPr lang="en-US"/>
          </a:p>
        </p:txBody>
      </p:sp>
    </p:spTree>
    <p:extLst>
      <p:ext uri="{BB962C8B-B14F-4D97-AF65-F5344CB8AC3E}">
        <p14:creationId xmlns:p14="http://schemas.microsoft.com/office/powerpoint/2010/main" val="287492372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8F2F6751-B1AE-4044-BF98-E0757FE3D920}" type="slidenum">
              <a:rPr lang="en-US" smtClean="0"/>
              <a:t>4</a:t>
            </a:fld>
            <a:endParaRPr lang="en-US"/>
          </a:p>
        </p:txBody>
      </p:sp>
    </p:spTree>
    <p:extLst>
      <p:ext uri="{BB962C8B-B14F-4D97-AF65-F5344CB8AC3E}">
        <p14:creationId xmlns:p14="http://schemas.microsoft.com/office/powerpoint/2010/main" val="240076777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8F2F6751-B1AE-4044-BF98-E0757FE3D920}" type="slidenum">
              <a:rPr lang="en-US" smtClean="0"/>
              <a:t>5</a:t>
            </a:fld>
            <a:endParaRPr lang="en-US"/>
          </a:p>
        </p:txBody>
      </p:sp>
    </p:spTree>
    <p:extLst>
      <p:ext uri="{BB962C8B-B14F-4D97-AF65-F5344CB8AC3E}">
        <p14:creationId xmlns:p14="http://schemas.microsoft.com/office/powerpoint/2010/main" val="116861164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8F2F6751-B1AE-4044-BF98-E0757FE3D920}" type="slidenum">
              <a:rPr lang="en-US" smtClean="0"/>
              <a:t>7</a:t>
            </a:fld>
            <a:endParaRPr lang="en-US"/>
          </a:p>
        </p:txBody>
      </p:sp>
    </p:spTree>
    <p:extLst>
      <p:ext uri="{BB962C8B-B14F-4D97-AF65-F5344CB8AC3E}">
        <p14:creationId xmlns:p14="http://schemas.microsoft.com/office/powerpoint/2010/main" val="328038934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8F2F6751-B1AE-4044-BF98-E0757FE3D920}" type="slidenum">
              <a:rPr lang="en-US" smtClean="0"/>
              <a:t>8</a:t>
            </a:fld>
            <a:endParaRPr lang="en-US"/>
          </a:p>
        </p:txBody>
      </p:sp>
    </p:spTree>
    <p:extLst>
      <p:ext uri="{BB962C8B-B14F-4D97-AF65-F5344CB8AC3E}">
        <p14:creationId xmlns:p14="http://schemas.microsoft.com/office/powerpoint/2010/main" val="176956406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lnSpc>
                <a:spcPct val="150000"/>
              </a:lnSpc>
            </a:pPr>
            <a:endParaRPr lang="en-US" sz="1400" b="1" dirty="0">
              <a:solidFill>
                <a:srgbClr val="333130"/>
              </a:solidFill>
              <a:latin typeface="Segoe UI" panose="020B0502040204020203" pitchFamily="34" charset="0"/>
              <a:cs typeface="Segoe UI" panose="020B0502040204020203" pitchFamily="34" charset="0"/>
            </a:endParaRPr>
          </a:p>
        </p:txBody>
      </p:sp>
      <p:sp>
        <p:nvSpPr>
          <p:cNvPr id="4" name="Slide Number Placeholder 3"/>
          <p:cNvSpPr>
            <a:spLocks noGrp="1"/>
          </p:cNvSpPr>
          <p:nvPr>
            <p:ph type="sldNum" sz="quarter" idx="5"/>
          </p:nvPr>
        </p:nvSpPr>
        <p:spPr/>
        <p:txBody>
          <a:bodyPr/>
          <a:lstStyle/>
          <a:p>
            <a:fld id="{8F2F6751-B1AE-4044-BF98-E0757FE3D920}" type="slidenum">
              <a:rPr lang="en-US" smtClean="0"/>
              <a:t>9</a:t>
            </a:fld>
            <a:endParaRPr lang="en-US"/>
          </a:p>
        </p:txBody>
      </p:sp>
    </p:spTree>
    <p:extLst>
      <p:ext uri="{BB962C8B-B14F-4D97-AF65-F5344CB8AC3E}">
        <p14:creationId xmlns:p14="http://schemas.microsoft.com/office/powerpoint/2010/main" val="129162869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lnSpc>
                <a:spcPct val="150000"/>
              </a:lnSpc>
            </a:pPr>
            <a:endParaRPr lang="en-US" sz="1400" b="1" dirty="0">
              <a:solidFill>
                <a:srgbClr val="333130"/>
              </a:solidFill>
              <a:latin typeface="Segoe UI" panose="020B0502040204020203" pitchFamily="34" charset="0"/>
              <a:cs typeface="Segoe UI" panose="020B0502040204020203" pitchFamily="34" charset="0"/>
            </a:endParaRPr>
          </a:p>
        </p:txBody>
      </p:sp>
      <p:sp>
        <p:nvSpPr>
          <p:cNvPr id="4" name="Slide Number Placeholder 3"/>
          <p:cNvSpPr>
            <a:spLocks noGrp="1"/>
          </p:cNvSpPr>
          <p:nvPr>
            <p:ph type="sldNum" sz="quarter" idx="5"/>
          </p:nvPr>
        </p:nvSpPr>
        <p:spPr/>
        <p:txBody>
          <a:bodyPr/>
          <a:lstStyle/>
          <a:p>
            <a:fld id="{8F2F6751-B1AE-4044-BF98-E0757FE3D920}" type="slidenum">
              <a:rPr lang="en-US" smtClean="0"/>
              <a:t>10</a:t>
            </a:fld>
            <a:endParaRPr lang="en-US"/>
          </a:p>
        </p:txBody>
      </p:sp>
    </p:spTree>
    <p:extLst>
      <p:ext uri="{BB962C8B-B14F-4D97-AF65-F5344CB8AC3E}">
        <p14:creationId xmlns:p14="http://schemas.microsoft.com/office/powerpoint/2010/main" val="382716390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lnSpc>
                <a:spcPct val="150000"/>
              </a:lnSpc>
            </a:pPr>
            <a:endParaRPr lang="en-US" sz="1400" b="1" dirty="0">
              <a:solidFill>
                <a:srgbClr val="333130"/>
              </a:solidFill>
              <a:latin typeface="Segoe UI" panose="020B0502040204020203" pitchFamily="34" charset="0"/>
              <a:cs typeface="Segoe UI" panose="020B0502040204020203" pitchFamily="34" charset="0"/>
            </a:endParaRPr>
          </a:p>
        </p:txBody>
      </p:sp>
      <p:sp>
        <p:nvSpPr>
          <p:cNvPr id="4" name="Slide Number Placeholder 3"/>
          <p:cNvSpPr>
            <a:spLocks noGrp="1"/>
          </p:cNvSpPr>
          <p:nvPr>
            <p:ph type="sldNum" sz="quarter" idx="5"/>
          </p:nvPr>
        </p:nvSpPr>
        <p:spPr/>
        <p:txBody>
          <a:bodyPr/>
          <a:lstStyle/>
          <a:p>
            <a:fld id="{8F2F6751-B1AE-4044-BF98-E0757FE3D920}" type="slidenum">
              <a:rPr lang="en-US" smtClean="0"/>
              <a:t>11</a:t>
            </a:fld>
            <a:endParaRPr lang="en-US"/>
          </a:p>
        </p:txBody>
      </p:sp>
    </p:spTree>
    <p:extLst>
      <p:ext uri="{BB962C8B-B14F-4D97-AF65-F5344CB8AC3E}">
        <p14:creationId xmlns:p14="http://schemas.microsoft.com/office/powerpoint/2010/main" val="222963023"/>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lnSpc>
                <a:spcPct val="150000"/>
              </a:lnSpc>
            </a:pPr>
            <a:endParaRPr lang="en-US" sz="1400" b="1" dirty="0">
              <a:solidFill>
                <a:srgbClr val="333130"/>
              </a:solidFill>
              <a:latin typeface="Segoe UI" panose="020B0502040204020203" pitchFamily="34" charset="0"/>
              <a:cs typeface="Segoe UI" panose="020B0502040204020203" pitchFamily="34" charset="0"/>
            </a:endParaRPr>
          </a:p>
        </p:txBody>
      </p:sp>
      <p:sp>
        <p:nvSpPr>
          <p:cNvPr id="4" name="Slide Number Placeholder 3"/>
          <p:cNvSpPr>
            <a:spLocks noGrp="1"/>
          </p:cNvSpPr>
          <p:nvPr>
            <p:ph type="sldNum" sz="quarter" idx="5"/>
          </p:nvPr>
        </p:nvSpPr>
        <p:spPr/>
        <p:txBody>
          <a:bodyPr/>
          <a:lstStyle/>
          <a:p>
            <a:fld id="{8F2F6751-B1AE-4044-BF98-E0757FE3D920}" type="slidenum">
              <a:rPr lang="en-US" smtClean="0"/>
              <a:t>12</a:t>
            </a:fld>
            <a:endParaRPr lang="en-US"/>
          </a:p>
        </p:txBody>
      </p:sp>
    </p:spTree>
    <p:extLst>
      <p:ext uri="{BB962C8B-B14F-4D97-AF65-F5344CB8AC3E}">
        <p14:creationId xmlns:p14="http://schemas.microsoft.com/office/powerpoint/2010/main" val="194990907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lnSpc>
                <a:spcPct val="150000"/>
              </a:lnSpc>
            </a:pPr>
            <a:endParaRPr lang="en-US" sz="1400" b="1" dirty="0">
              <a:solidFill>
                <a:srgbClr val="333130"/>
              </a:solidFill>
              <a:latin typeface="Segoe UI" panose="020B0502040204020203" pitchFamily="34" charset="0"/>
              <a:cs typeface="Segoe UI" panose="020B0502040204020203" pitchFamily="34" charset="0"/>
            </a:endParaRPr>
          </a:p>
        </p:txBody>
      </p:sp>
      <p:sp>
        <p:nvSpPr>
          <p:cNvPr id="4" name="Slide Number Placeholder 3"/>
          <p:cNvSpPr>
            <a:spLocks noGrp="1"/>
          </p:cNvSpPr>
          <p:nvPr>
            <p:ph type="sldNum" sz="quarter" idx="5"/>
          </p:nvPr>
        </p:nvSpPr>
        <p:spPr/>
        <p:txBody>
          <a:bodyPr/>
          <a:lstStyle/>
          <a:p>
            <a:fld id="{8F2F6751-B1AE-4044-BF98-E0757FE3D920}" type="slidenum">
              <a:rPr lang="en-US" smtClean="0"/>
              <a:t>13</a:t>
            </a:fld>
            <a:endParaRPr lang="en-US"/>
          </a:p>
        </p:txBody>
      </p:sp>
    </p:spTree>
    <p:extLst>
      <p:ext uri="{BB962C8B-B14F-4D97-AF65-F5344CB8AC3E}">
        <p14:creationId xmlns:p14="http://schemas.microsoft.com/office/powerpoint/2010/main" val="229967913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lnSpc>
                <a:spcPct val="150000"/>
              </a:lnSpc>
            </a:pPr>
            <a:endParaRPr lang="en-US" sz="1400" b="1" dirty="0">
              <a:solidFill>
                <a:srgbClr val="333130"/>
              </a:solidFill>
              <a:latin typeface="Segoe UI" panose="020B0502040204020203" pitchFamily="34" charset="0"/>
              <a:cs typeface="Segoe UI" panose="020B0502040204020203" pitchFamily="34" charset="0"/>
            </a:endParaRPr>
          </a:p>
        </p:txBody>
      </p:sp>
      <p:sp>
        <p:nvSpPr>
          <p:cNvPr id="4" name="Slide Number Placeholder 3"/>
          <p:cNvSpPr>
            <a:spLocks noGrp="1"/>
          </p:cNvSpPr>
          <p:nvPr>
            <p:ph type="sldNum" sz="quarter" idx="5"/>
          </p:nvPr>
        </p:nvSpPr>
        <p:spPr/>
        <p:txBody>
          <a:bodyPr/>
          <a:lstStyle/>
          <a:p>
            <a:fld id="{8F2F6751-B1AE-4044-BF98-E0757FE3D920}" type="slidenum">
              <a:rPr lang="en-US" smtClean="0"/>
              <a:t>14</a:t>
            </a:fld>
            <a:endParaRPr lang="en-US"/>
          </a:p>
        </p:txBody>
      </p:sp>
    </p:spTree>
    <p:extLst>
      <p:ext uri="{BB962C8B-B14F-4D97-AF65-F5344CB8AC3E}">
        <p14:creationId xmlns:p14="http://schemas.microsoft.com/office/powerpoint/2010/main" val="3833098341"/>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lnSpc>
                <a:spcPct val="150000"/>
              </a:lnSpc>
            </a:pPr>
            <a:endParaRPr lang="en-US" sz="1400" b="1" dirty="0">
              <a:solidFill>
                <a:srgbClr val="333130"/>
              </a:solidFill>
              <a:latin typeface="Segoe UI" panose="020B0502040204020203" pitchFamily="34" charset="0"/>
              <a:cs typeface="Segoe UI" panose="020B0502040204020203" pitchFamily="34" charset="0"/>
            </a:endParaRPr>
          </a:p>
        </p:txBody>
      </p:sp>
      <p:sp>
        <p:nvSpPr>
          <p:cNvPr id="4" name="Slide Number Placeholder 3"/>
          <p:cNvSpPr>
            <a:spLocks noGrp="1"/>
          </p:cNvSpPr>
          <p:nvPr>
            <p:ph type="sldNum" sz="quarter" idx="5"/>
          </p:nvPr>
        </p:nvSpPr>
        <p:spPr/>
        <p:txBody>
          <a:bodyPr/>
          <a:lstStyle/>
          <a:p>
            <a:fld id="{8F2F6751-B1AE-4044-BF98-E0757FE3D920}" type="slidenum">
              <a:rPr lang="en-US" smtClean="0"/>
              <a:t>15</a:t>
            </a:fld>
            <a:endParaRPr lang="en-US"/>
          </a:p>
        </p:txBody>
      </p:sp>
    </p:spTree>
    <p:extLst>
      <p:ext uri="{BB962C8B-B14F-4D97-AF65-F5344CB8AC3E}">
        <p14:creationId xmlns:p14="http://schemas.microsoft.com/office/powerpoint/2010/main" val="342631129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lnSpc>
                <a:spcPct val="150000"/>
              </a:lnSpc>
            </a:pPr>
            <a:endParaRPr lang="en-US" sz="1400" b="1" dirty="0">
              <a:solidFill>
                <a:srgbClr val="333130"/>
              </a:solidFill>
              <a:latin typeface="Segoe UI" panose="020B0502040204020203" pitchFamily="34" charset="0"/>
              <a:cs typeface="Segoe UI" panose="020B0502040204020203" pitchFamily="34" charset="0"/>
            </a:endParaRPr>
          </a:p>
        </p:txBody>
      </p:sp>
      <p:sp>
        <p:nvSpPr>
          <p:cNvPr id="4" name="Slide Number Placeholder 3"/>
          <p:cNvSpPr>
            <a:spLocks noGrp="1"/>
          </p:cNvSpPr>
          <p:nvPr>
            <p:ph type="sldNum" sz="quarter" idx="5"/>
          </p:nvPr>
        </p:nvSpPr>
        <p:spPr/>
        <p:txBody>
          <a:bodyPr/>
          <a:lstStyle/>
          <a:p>
            <a:fld id="{8F2F6751-B1AE-4044-BF98-E0757FE3D920}" type="slidenum">
              <a:rPr lang="en-US" smtClean="0"/>
              <a:t>16</a:t>
            </a:fld>
            <a:endParaRPr lang="en-US"/>
          </a:p>
        </p:txBody>
      </p:sp>
    </p:spTree>
    <p:extLst>
      <p:ext uri="{BB962C8B-B14F-4D97-AF65-F5344CB8AC3E}">
        <p14:creationId xmlns:p14="http://schemas.microsoft.com/office/powerpoint/2010/main" val="12805802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gn="l">
              <a:lnSpc>
                <a:spcPct val="150000"/>
              </a:lnSpc>
            </a:pPr>
            <a:endParaRPr lang="en-US" sz="1400" b="1" dirty="0">
              <a:solidFill>
                <a:srgbClr val="333130"/>
              </a:solidFill>
              <a:latin typeface="Segoe UI" panose="020B0502040204020203" pitchFamily="34" charset="0"/>
              <a:cs typeface="Segoe UI" panose="020B0502040204020203" pitchFamily="34" charset="0"/>
            </a:endParaRPr>
          </a:p>
        </p:txBody>
      </p:sp>
      <p:sp>
        <p:nvSpPr>
          <p:cNvPr id="4" name="Slide Number Placeholder 3"/>
          <p:cNvSpPr>
            <a:spLocks noGrp="1"/>
          </p:cNvSpPr>
          <p:nvPr>
            <p:ph type="sldNum" sz="quarter" idx="5"/>
          </p:nvPr>
        </p:nvSpPr>
        <p:spPr/>
        <p:txBody>
          <a:bodyPr/>
          <a:lstStyle/>
          <a:p>
            <a:fld id="{8F2F6751-B1AE-4044-BF98-E0757FE3D920}" type="slidenum">
              <a:rPr lang="en-US" smtClean="0"/>
              <a:t>17</a:t>
            </a:fld>
            <a:endParaRPr lang="en-US"/>
          </a:p>
        </p:txBody>
      </p:sp>
    </p:spTree>
    <p:extLst>
      <p:ext uri="{BB962C8B-B14F-4D97-AF65-F5344CB8AC3E}">
        <p14:creationId xmlns:p14="http://schemas.microsoft.com/office/powerpoint/2010/main" val="158638360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9CA004F4-F240-48F9-8AE1-486585C7F00D}" type="slidenum">
              <a:rPr lang="en-US" smtClean="0"/>
              <a:t>18</a:t>
            </a:fld>
            <a:endParaRPr lang="en-US" dirty="0"/>
          </a:p>
        </p:txBody>
      </p:sp>
    </p:spTree>
    <p:extLst>
      <p:ext uri="{BB962C8B-B14F-4D97-AF65-F5344CB8AC3E}">
        <p14:creationId xmlns:p14="http://schemas.microsoft.com/office/powerpoint/2010/main" val="4032744678"/>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9CA004F4-F240-48F9-8AE1-486585C7F00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19</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60908901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9CA004F4-F240-48F9-8AE1-486585C7F00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20</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60457573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9CA004F4-F240-48F9-8AE1-486585C7F00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21</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912317581"/>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9CA004F4-F240-48F9-8AE1-486585C7F00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22</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217213553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9CA004F4-F240-48F9-8AE1-486585C7F00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23</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404753999"/>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9CA004F4-F240-48F9-8AE1-486585C7F00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24</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327980077"/>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pPr marL="0" marR="0" lvl="0" indent="0" algn="r" defTabSz="914400" rtl="0" eaLnBrk="1" fontAlgn="auto" latinLnBrk="0" hangingPunct="1">
              <a:lnSpc>
                <a:spcPct val="100000"/>
              </a:lnSpc>
              <a:spcBef>
                <a:spcPts val="0"/>
              </a:spcBef>
              <a:spcAft>
                <a:spcPts val="0"/>
              </a:spcAft>
              <a:buClrTx/>
              <a:buSzTx/>
              <a:buFontTx/>
              <a:buNone/>
              <a:tabLst/>
              <a:defRPr/>
            </a:pPr>
            <a:fld id="{9CA004F4-F240-48F9-8AE1-486585C7F00D}" type="slidenum">
              <a:rPr kumimoji="0" lang="en-US" sz="1200" b="0" i="0" u="none" strike="noStrike" kern="1200" cap="none" spc="0" normalizeH="0" baseline="0" noProof="0" smtClean="0">
                <a:ln>
                  <a:noFill/>
                </a:ln>
                <a:solidFill>
                  <a:prstClr val="black"/>
                </a:solidFill>
                <a:effectLst/>
                <a:uLnTx/>
                <a:uFillTx/>
                <a:latin typeface="Calibri" panose="020F0502020204030204"/>
                <a:ea typeface="+mn-ea"/>
                <a:cs typeface="+mn-cs"/>
              </a:rPr>
              <a:pPr marL="0" marR="0" lvl="0" indent="0" algn="r" defTabSz="914400" rtl="0" eaLnBrk="1" fontAlgn="auto" latinLnBrk="0" hangingPunct="1">
                <a:lnSpc>
                  <a:spcPct val="100000"/>
                </a:lnSpc>
                <a:spcBef>
                  <a:spcPts val="0"/>
                </a:spcBef>
                <a:spcAft>
                  <a:spcPts val="0"/>
                </a:spcAft>
                <a:buClrTx/>
                <a:buSzTx/>
                <a:buFontTx/>
                <a:buNone/>
                <a:tabLst/>
                <a:defRPr/>
              </a:pPr>
              <a:t>25</a:t>
            </a:fld>
            <a:endParaRPr kumimoji="0" lang="en-US" sz="1200" b="0" i="0" u="none" strike="noStrike" kern="1200" cap="none" spc="0" normalizeH="0" baseline="0" noProof="0" dirty="0">
              <a:ln>
                <a:noFill/>
              </a:ln>
              <a:solidFill>
                <a:prstClr val="black"/>
              </a:solidFill>
              <a:effectLst/>
              <a:uLnTx/>
              <a:uFillTx/>
              <a:latin typeface="Calibri" panose="020F0502020204030204"/>
              <a:ea typeface="+mn-ea"/>
              <a:cs typeface="+mn-cs"/>
            </a:endParaRPr>
          </a:p>
        </p:txBody>
      </p:sp>
    </p:spTree>
    <p:extLst>
      <p:ext uri="{BB962C8B-B14F-4D97-AF65-F5344CB8AC3E}">
        <p14:creationId xmlns:p14="http://schemas.microsoft.com/office/powerpoint/2010/main" val="1335137363"/>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1D8BD707-D9CF-40AE-B4C6-C98DA3205C09}" type="datetimeFigureOut">
              <a:rPr lang="en-US" smtClean="0"/>
              <a:pPr/>
              <a:t>1/31/2024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1/31/2024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1D8BD707-D9CF-40AE-B4C6-C98DA3205C09}" type="datetimeFigureOut">
              <a:rPr lang="en-US" smtClean="0"/>
              <a:pPr/>
              <a:t>1/31/2024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1D8BD707-D9CF-40AE-B4C6-C98DA3205C09}" type="datetimeFigureOut">
              <a:rPr lang="en-US" smtClean="0"/>
              <a:pPr/>
              <a:t>1/31/2024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1D8BD707-D9CF-40AE-B4C6-C98DA3205C09}" type="datetimeFigureOut">
              <a:rPr lang="en-US" smtClean="0"/>
              <a:pPr/>
              <a:t>1/31/2024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1D8BD707-D9CF-40AE-B4C6-C98DA3205C09}" type="datetimeFigureOut">
              <a:rPr lang="en-US" smtClean="0"/>
              <a:pPr/>
              <a:t>1/31/2024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1D8BD707-D9CF-40AE-B4C6-C98DA3205C09}" type="datetimeFigureOut">
              <a:rPr lang="en-US" smtClean="0"/>
              <a:pPr/>
              <a:t>1/31/2024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1/31/2024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1D8BD707-D9CF-40AE-B4C6-C98DA3205C09}" type="datetimeFigureOut">
              <a:rPr lang="en-US" smtClean="0"/>
              <a:pPr/>
              <a:t>1/31/2024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1/31/2024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1D8BD707-D9CF-40AE-B4C6-C98DA3205C09}" type="datetimeFigureOut">
              <a:rPr lang="en-US" smtClean="0"/>
              <a:pPr/>
              <a:t>1/31/2024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6F15528-21DE-4FAA-801E-634DDDAF4B2B}" type="slidenum">
              <a:rPr lang="en-US" smtClean="0"/>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797D165-49B0-44FF-A267-367F5A6EE306}"/>
              </a:ext>
            </a:extLst>
          </p:cNvPr>
          <p:cNvSpPr>
            <a:spLocks noGrp="1"/>
          </p:cNvSpPr>
          <p:nvPr>
            <p:ph type="ctrTitle"/>
          </p:nvPr>
        </p:nvSpPr>
        <p:spPr>
          <a:xfrm>
            <a:off x="2286000" y="3059272"/>
            <a:ext cx="13716000" cy="3192074"/>
          </a:xfrm>
        </p:spPr>
        <p:txBody>
          <a:bodyPr anchor="b"/>
          <a:lstStyle>
            <a:lvl1pPr algn="ctr">
              <a:lnSpc>
                <a:spcPct val="125000"/>
              </a:lnSpc>
              <a:defRPr sz="9000">
                <a:solidFill>
                  <a:schemeClr val="bg1"/>
                </a:solidFill>
              </a:defRPr>
            </a:lvl1pPr>
          </a:lstStyle>
          <a:p>
            <a:r>
              <a:rPr lang="en-US" noProof="0"/>
              <a:t>Click to edit Master title style</a:t>
            </a:r>
          </a:p>
        </p:txBody>
      </p:sp>
      <p:sp>
        <p:nvSpPr>
          <p:cNvPr id="3" name="Subtitle 2">
            <a:extLst>
              <a:ext uri="{FF2B5EF4-FFF2-40B4-BE49-F238E27FC236}">
                <a16:creationId xmlns:a16="http://schemas.microsoft.com/office/drawing/2014/main" id="{56B52800-74D6-4A78-AC9B-8E737A1A3B0D}"/>
              </a:ext>
            </a:extLst>
          </p:cNvPr>
          <p:cNvSpPr>
            <a:spLocks noGrp="1"/>
          </p:cNvSpPr>
          <p:nvPr>
            <p:ph type="subTitle" idx="1"/>
          </p:nvPr>
        </p:nvSpPr>
        <p:spPr>
          <a:xfrm>
            <a:off x="2286000" y="6331744"/>
            <a:ext cx="13716000" cy="1323002"/>
          </a:xfrm>
          <a:solidFill>
            <a:schemeClr val="accent2">
              <a:alpha val="90000"/>
            </a:schemeClr>
          </a:solidFill>
        </p:spPr>
        <p:txBody>
          <a:bodyPr anchor="ctr" anchorCtr="0">
            <a:normAutofit/>
          </a:bodyPr>
          <a:lstStyle>
            <a:lvl1pPr marL="0" indent="0" algn="ctr" defTabSz="1371600" rtl="0" eaLnBrk="1" latinLnBrk="0" hangingPunct="1">
              <a:lnSpc>
                <a:spcPct val="90000"/>
              </a:lnSpc>
              <a:spcBef>
                <a:spcPts val="1500"/>
              </a:spcBef>
              <a:buFont typeface="Arial" panose="020B0604020202020204" pitchFamily="34" charset="0"/>
              <a:buNone/>
              <a:defRPr lang="en-US" sz="3750" b="1" i="1" kern="1200" spc="98" dirty="0">
                <a:solidFill>
                  <a:schemeClr val="accent1"/>
                </a:solidFill>
                <a:latin typeface="+mn-lt"/>
                <a:ea typeface="+mn-ea"/>
                <a:cs typeface="Arial"/>
              </a:defRPr>
            </a:lvl1pPr>
            <a:lvl2pPr marL="685800" indent="0" algn="ctr">
              <a:buNone/>
              <a:defRPr sz="3000"/>
            </a:lvl2pPr>
            <a:lvl3pPr marL="1371600" indent="0" algn="ctr">
              <a:buNone/>
              <a:defRPr sz="2700"/>
            </a:lvl3pPr>
            <a:lvl4pPr marL="2057400" indent="0" algn="ctr">
              <a:buNone/>
              <a:defRPr sz="2400"/>
            </a:lvl4pPr>
            <a:lvl5pPr marL="2743200" indent="0" algn="ctr">
              <a:buNone/>
              <a:defRPr sz="2400"/>
            </a:lvl5pPr>
            <a:lvl6pPr marL="3429000" indent="0" algn="ctr">
              <a:buNone/>
              <a:defRPr sz="2400"/>
            </a:lvl6pPr>
            <a:lvl7pPr marL="4114800" indent="0" algn="ctr">
              <a:buNone/>
              <a:defRPr sz="2400"/>
            </a:lvl7pPr>
            <a:lvl8pPr marL="4800600" indent="0" algn="ctr">
              <a:buNone/>
              <a:defRPr sz="2400"/>
            </a:lvl8pPr>
            <a:lvl9pPr marL="5486400" indent="0" algn="ctr">
              <a:buNone/>
              <a:defRPr sz="2400"/>
            </a:lvl9pPr>
          </a:lstStyle>
          <a:p>
            <a:r>
              <a:rPr lang="en-US" noProof="0"/>
              <a:t>Click to edit Master subtitle style</a:t>
            </a:r>
          </a:p>
        </p:txBody>
      </p:sp>
      <p:sp>
        <p:nvSpPr>
          <p:cNvPr id="4" name="Date Placeholder 3">
            <a:extLst>
              <a:ext uri="{FF2B5EF4-FFF2-40B4-BE49-F238E27FC236}">
                <a16:creationId xmlns:a16="http://schemas.microsoft.com/office/drawing/2014/main" id="{88B91F7B-C4AF-4FC6-A6BE-657DEF6D5358}"/>
              </a:ext>
            </a:extLst>
          </p:cNvPr>
          <p:cNvSpPr>
            <a:spLocks noGrp="1"/>
          </p:cNvSpPr>
          <p:nvPr>
            <p:ph type="dt" sz="half" idx="10"/>
          </p:nvPr>
        </p:nvSpPr>
        <p:spPr/>
        <p:txBody>
          <a:bodyPr/>
          <a:lstStyle/>
          <a:p>
            <a:fld id="{8DA08ED5-AEFE-4443-9040-726EF6690995}" type="datetime1">
              <a:rPr lang="en-US" noProof="0" smtClean="0"/>
              <a:t>1/31/2024</a:t>
            </a:fld>
            <a:endParaRPr lang="en-US" noProof="0" dirty="0"/>
          </a:p>
        </p:txBody>
      </p:sp>
      <p:sp>
        <p:nvSpPr>
          <p:cNvPr id="5" name="Footer Placeholder 4">
            <a:extLst>
              <a:ext uri="{FF2B5EF4-FFF2-40B4-BE49-F238E27FC236}">
                <a16:creationId xmlns:a16="http://schemas.microsoft.com/office/drawing/2014/main" id="{5BED32F8-B0C7-4332-B0A5-BC19DD8C4CF5}"/>
              </a:ext>
            </a:extLst>
          </p:cNvPr>
          <p:cNvSpPr>
            <a:spLocks noGrp="1"/>
          </p:cNvSpPr>
          <p:nvPr>
            <p:ph type="ftr" sz="quarter" idx="11"/>
          </p:nvPr>
        </p:nvSpPr>
        <p:spPr/>
        <p:txBody>
          <a:bodyPr/>
          <a:lstStyle/>
          <a:p>
            <a:endParaRPr lang="en-US" noProof="0" dirty="0"/>
          </a:p>
        </p:txBody>
      </p:sp>
      <p:sp>
        <p:nvSpPr>
          <p:cNvPr id="6" name="Slide Number Placeholder 5">
            <a:extLst>
              <a:ext uri="{FF2B5EF4-FFF2-40B4-BE49-F238E27FC236}">
                <a16:creationId xmlns:a16="http://schemas.microsoft.com/office/drawing/2014/main" id="{B0030946-D0C7-4F78-94B0-427DAA6D5CB0}"/>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Tree>
    <p:extLst>
      <p:ext uri="{BB962C8B-B14F-4D97-AF65-F5344CB8AC3E}">
        <p14:creationId xmlns:p14="http://schemas.microsoft.com/office/powerpoint/2010/main" val="2641190901"/>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0211141-A77D-4E0E-8CAF-4CD3B279937B}"/>
              </a:ext>
            </a:extLst>
          </p:cNvPr>
          <p:cNvSpPr>
            <a:spLocks noGrp="1"/>
          </p:cNvSpPr>
          <p:nvPr>
            <p:ph type="title"/>
          </p:nvPr>
        </p:nvSpPr>
        <p:spPr/>
        <p:txBody>
          <a:bodyPr/>
          <a:lstStyle/>
          <a:p>
            <a:r>
              <a:rPr lang="en-US" noProof="0"/>
              <a:t>Click to edit Master title style</a:t>
            </a:r>
          </a:p>
        </p:txBody>
      </p:sp>
      <p:sp>
        <p:nvSpPr>
          <p:cNvPr id="3" name="Content Placeholder 2">
            <a:extLst>
              <a:ext uri="{FF2B5EF4-FFF2-40B4-BE49-F238E27FC236}">
                <a16:creationId xmlns:a16="http://schemas.microsoft.com/office/drawing/2014/main" id="{017EFDE0-5A54-402A-B0C3-6BC0BB739C25}"/>
              </a:ext>
            </a:extLst>
          </p:cNvPr>
          <p:cNvSpPr>
            <a:spLocks noGrp="1"/>
          </p:cNvSpPr>
          <p:nvPr>
            <p:ph idx="1"/>
          </p:nvPr>
        </p:nvSpPr>
        <p:spPr/>
        <p:txBody>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4" name="Date Placeholder 3">
            <a:extLst>
              <a:ext uri="{FF2B5EF4-FFF2-40B4-BE49-F238E27FC236}">
                <a16:creationId xmlns:a16="http://schemas.microsoft.com/office/drawing/2014/main" id="{8A2825AD-4585-4E37-A076-3D0070C9300C}"/>
              </a:ext>
            </a:extLst>
          </p:cNvPr>
          <p:cNvSpPr>
            <a:spLocks noGrp="1"/>
          </p:cNvSpPr>
          <p:nvPr>
            <p:ph type="dt" sz="half" idx="10"/>
          </p:nvPr>
        </p:nvSpPr>
        <p:spPr/>
        <p:txBody>
          <a:bodyPr/>
          <a:lstStyle/>
          <a:p>
            <a:fld id="{0312561F-7E45-400C-8758-912CDFE9410A}" type="datetime1">
              <a:rPr lang="en-US" noProof="0" smtClean="0"/>
              <a:t>1/31/2024</a:t>
            </a:fld>
            <a:endParaRPr lang="en-US" noProof="0" dirty="0"/>
          </a:p>
        </p:txBody>
      </p:sp>
      <p:sp>
        <p:nvSpPr>
          <p:cNvPr id="5" name="Footer Placeholder 4">
            <a:extLst>
              <a:ext uri="{FF2B5EF4-FFF2-40B4-BE49-F238E27FC236}">
                <a16:creationId xmlns:a16="http://schemas.microsoft.com/office/drawing/2014/main" id="{512064AD-EDC3-4B13-8CD6-49EB60099ED4}"/>
              </a:ext>
            </a:extLst>
          </p:cNvPr>
          <p:cNvSpPr>
            <a:spLocks noGrp="1"/>
          </p:cNvSpPr>
          <p:nvPr>
            <p:ph type="ftr" sz="quarter" idx="11"/>
          </p:nvPr>
        </p:nvSpPr>
        <p:spPr/>
        <p:txBody>
          <a:bodyPr/>
          <a:lstStyle/>
          <a:p>
            <a:endParaRPr lang="en-US" noProof="0" dirty="0"/>
          </a:p>
        </p:txBody>
      </p:sp>
      <p:sp>
        <p:nvSpPr>
          <p:cNvPr id="6" name="Slide Number Placeholder 5">
            <a:extLst>
              <a:ext uri="{FF2B5EF4-FFF2-40B4-BE49-F238E27FC236}">
                <a16:creationId xmlns:a16="http://schemas.microsoft.com/office/drawing/2014/main" id="{7890FD1E-16F6-49B1-A938-8CE601ED7AFC}"/>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Tree>
    <p:extLst>
      <p:ext uri="{BB962C8B-B14F-4D97-AF65-F5344CB8AC3E}">
        <p14:creationId xmlns:p14="http://schemas.microsoft.com/office/powerpoint/2010/main" val="661979418"/>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C9FA988-92AD-48D7-890A-AA0540961DE2}"/>
              </a:ext>
            </a:extLst>
          </p:cNvPr>
          <p:cNvSpPr>
            <a:spLocks noGrp="1"/>
          </p:cNvSpPr>
          <p:nvPr>
            <p:ph type="title"/>
          </p:nvPr>
        </p:nvSpPr>
        <p:spPr>
          <a:xfrm>
            <a:off x="1247775" y="2564608"/>
            <a:ext cx="15773400" cy="4279106"/>
          </a:xfrm>
        </p:spPr>
        <p:txBody>
          <a:bodyPr anchor="b"/>
          <a:lstStyle>
            <a:lvl1pPr>
              <a:defRPr sz="9000"/>
            </a:lvl1pPr>
          </a:lstStyle>
          <a:p>
            <a:r>
              <a:rPr lang="en-US" noProof="0"/>
              <a:t>Click to edit Master title style</a:t>
            </a:r>
          </a:p>
        </p:txBody>
      </p:sp>
      <p:sp>
        <p:nvSpPr>
          <p:cNvPr id="3" name="Text Placeholder 2">
            <a:extLst>
              <a:ext uri="{FF2B5EF4-FFF2-40B4-BE49-F238E27FC236}">
                <a16:creationId xmlns:a16="http://schemas.microsoft.com/office/drawing/2014/main" id="{EAA999FA-A189-41DB-9CFC-D1356C534373}"/>
              </a:ext>
            </a:extLst>
          </p:cNvPr>
          <p:cNvSpPr>
            <a:spLocks noGrp="1"/>
          </p:cNvSpPr>
          <p:nvPr>
            <p:ph type="body" idx="1"/>
          </p:nvPr>
        </p:nvSpPr>
        <p:spPr>
          <a:xfrm>
            <a:off x="1247775" y="6884195"/>
            <a:ext cx="15773400" cy="2250281"/>
          </a:xfrm>
        </p:spPr>
        <p:txBody>
          <a:bodyPr/>
          <a:lstStyle>
            <a:lvl1pPr marL="0" indent="0">
              <a:buNone/>
              <a:defRPr sz="3600">
                <a:solidFill>
                  <a:schemeClr val="tx1">
                    <a:tint val="75000"/>
                  </a:schemeClr>
                </a:solidFill>
              </a:defRPr>
            </a:lvl1pPr>
            <a:lvl2pPr marL="685800" indent="0">
              <a:buNone/>
              <a:defRPr sz="3000">
                <a:solidFill>
                  <a:schemeClr val="tx1">
                    <a:tint val="75000"/>
                  </a:schemeClr>
                </a:solidFill>
              </a:defRPr>
            </a:lvl2pPr>
            <a:lvl3pPr marL="1371600" indent="0">
              <a:buNone/>
              <a:defRPr sz="2700">
                <a:solidFill>
                  <a:schemeClr val="tx1">
                    <a:tint val="75000"/>
                  </a:schemeClr>
                </a:solidFill>
              </a:defRPr>
            </a:lvl3pPr>
            <a:lvl4pPr marL="2057400" indent="0">
              <a:buNone/>
              <a:defRPr sz="2400">
                <a:solidFill>
                  <a:schemeClr val="tx1">
                    <a:tint val="75000"/>
                  </a:schemeClr>
                </a:solidFill>
              </a:defRPr>
            </a:lvl4pPr>
            <a:lvl5pPr marL="2743200" indent="0">
              <a:buNone/>
              <a:defRPr sz="2400">
                <a:solidFill>
                  <a:schemeClr val="tx1">
                    <a:tint val="75000"/>
                  </a:schemeClr>
                </a:solidFill>
              </a:defRPr>
            </a:lvl5pPr>
            <a:lvl6pPr marL="3429000" indent="0">
              <a:buNone/>
              <a:defRPr sz="2400">
                <a:solidFill>
                  <a:schemeClr val="tx1">
                    <a:tint val="75000"/>
                  </a:schemeClr>
                </a:solidFill>
              </a:defRPr>
            </a:lvl6pPr>
            <a:lvl7pPr marL="4114800" indent="0">
              <a:buNone/>
              <a:defRPr sz="2400">
                <a:solidFill>
                  <a:schemeClr val="tx1">
                    <a:tint val="75000"/>
                  </a:schemeClr>
                </a:solidFill>
              </a:defRPr>
            </a:lvl7pPr>
            <a:lvl8pPr marL="4800600" indent="0">
              <a:buNone/>
              <a:defRPr sz="2400">
                <a:solidFill>
                  <a:schemeClr val="tx1">
                    <a:tint val="75000"/>
                  </a:schemeClr>
                </a:solidFill>
              </a:defRPr>
            </a:lvl8pPr>
            <a:lvl9pPr marL="5486400" indent="0">
              <a:buNone/>
              <a:defRPr sz="2400">
                <a:solidFill>
                  <a:schemeClr val="tx1">
                    <a:tint val="75000"/>
                  </a:schemeClr>
                </a:solidFill>
              </a:defRPr>
            </a:lvl9pPr>
          </a:lstStyle>
          <a:p>
            <a:pPr lvl="0"/>
            <a:r>
              <a:rPr lang="en-US" noProof="0"/>
              <a:t>Click to edit Master text styles</a:t>
            </a:r>
          </a:p>
        </p:txBody>
      </p:sp>
      <p:sp>
        <p:nvSpPr>
          <p:cNvPr id="4" name="Date Placeholder 3">
            <a:extLst>
              <a:ext uri="{FF2B5EF4-FFF2-40B4-BE49-F238E27FC236}">
                <a16:creationId xmlns:a16="http://schemas.microsoft.com/office/drawing/2014/main" id="{B24D83DC-20E7-4B71-9794-36FC33B1BA03}"/>
              </a:ext>
            </a:extLst>
          </p:cNvPr>
          <p:cNvSpPr>
            <a:spLocks noGrp="1"/>
          </p:cNvSpPr>
          <p:nvPr>
            <p:ph type="dt" sz="half" idx="10"/>
          </p:nvPr>
        </p:nvSpPr>
        <p:spPr/>
        <p:txBody>
          <a:bodyPr/>
          <a:lstStyle/>
          <a:p>
            <a:fld id="{85E24BC7-4CDB-41D7-81AF-9CE8473FF4B8}" type="datetime1">
              <a:rPr lang="en-US" noProof="0" smtClean="0"/>
              <a:t>1/31/2024</a:t>
            </a:fld>
            <a:endParaRPr lang="en-US" noProof="0" dirty="0"/>
          </a:p>
        </p:txBody>
      </p:sp>
      <p:sp>
        <p:nvSpPr>
          <p:cNvPr id="5" name="Footer Placeholder 4">
            <a:extLst>
              <a:ext uri="{FF2B5EF4-FFF2-40B4-BE49-F238E27FC236}">
                <a16:creationId xmlns:a16="http://schemas.microsoft.com/office/drawing/2014/main" id="{44E7D103-1290-4592-B37C-19C9C9DBEAE4}"/>
              </a:ext>
            </a:extLst>
          </p:cNvPr>
          <p:cNvSpPr>
            <a:spLocks noGrp="1"/>
          </p:cNvSpPr>
          <p:nvPr>
            <p:ph type="ftr" sz="quarter" idx="11"/>
          </p:nvPr>
        </p:nvSpPr>
        <p:spPr/>
        <p:txBody>
          <a:bodyPr/>
          <a:lstStyle/>
          <a:p>
            <a:endParaRPr lang="en-US" noProof="0" dirty="0"/>
          </a:p>
        </p:txBody>
      </p:sp>
      <p:sp>
        <p:nvSpPr>
          <p:cNvPr id="6" name="Slide Number Placeholder 5">
            <a:extLst>
              <a:ext uri="{FF2B5EF4-FFF2-40B4-BE49-F238E27FC236}">
                <a16:creationId xmlns:a16="http://schemas.microsoft.com/office/drawing/2014/main" id="{15955B1B-4A5C-42C7-99A5-B8217736F178}"/>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Tree>
    <p:extLst>
      <p:ext uri="{BB962C8B-B14F-4D97-AF65-F5344CB8AC3E}">
        <p14:creationId xmlns:p14="http://schemas.microsoft.com/office/powerpoint/2010/main" val="2779288300"/>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7" name="Slide Number Placeholder 6">
            <a:extLst>
              <a:ext uri="{FF2B5EF4-FFF2-40B4-BE49-F238E27FC236}">
                <a16:creationId xmlns:a16="http://schemas.microsoft.com/office/drawing/2014/main" id="{4E60EB58-EF7E-435A-8B07-B5BCF3AF119F}"/>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
        <p:nvSpPr>
          <p:cNvPr id="2" name="Title 1">
            <a:extLst>
              <a:ext uri="{FF2B5EF4-FFF2-40B4-BE49-F238E27FC236}">
                <a16:creationId xmlns:a16="http://schemas.microsoft.com/office/drawing/2014/main" id="{E7F76098-6FA1-470A-BEF4-E4B0AC75E8FE}"/>
              </a:ext>
            </a:extLst>
          </p:cNvPr>
          <p:cNvSpPr>
            <a:spLocks noGrp="1"/>
          </p:cNvSpPr>
          <p:nvPr>
            <p:ph type="title"/>
          </p:nvPr>
        </p:nvSpPr>
        <p:spPr/>
        <p:txBody>
          <a:bodyPr/>
          <a:lstStyle/>
          <a:p>
            <a:r>
              <a:rPr lang="en-US" noProof="0"/>
              <a:t>Click to edit Master title style</a:t>
            </a:r>
          </a:p>
        </p:txBody>
      </p:sp>
      <p:sp>
        <p:nvSpPr>
          <p:cNvPr id="3" name="Content Placeholder 2">
            <a:extLst>
              <a:ext uri="{FF2B5EF4-FFF2-40B4-BE49-F238E27FC236}">
                <a16:creationId xmlns:a16="http://schemas.microsoft.com/office/drawing/2014/main" id="{4B647ABC-6745-43B6-8A64-6E191BD65CA2}"/>
              </a:ext>
            </a:extLst>
          </p:cNvPr>
          <p:cNvSpPr>
            <a:spLocks noGrp="1"/>
          </p:cNvSpPr>
          <p:nvPr>
            <p:ph sz="half" idx="1"/>
          </p:nvPr>
        </p:nvSpPr>
        <p:spPr>
          <a:xfrm>
            <a:off x="1257300" y="2738438"/>
            <a:ext cx="7772400" cy="6527007"/>
          </a:xfrm>
        </p:spPr>
        <p:txBody>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4" name="Content Placeholder 3">
            <a:extLst>
              <a:ext uri="{FF2B5EF4-FFF2-40B4-BE49-F238E27FC236}">
                <a16:creationId xmlns:a16="http://schemas.microsoft.com/office/drawing/2014/main" id="{E4387105-2538-4216-9A7E-445FA092F960}"/>
              </a:ext>
            </a:extLst>
          </p:cNvPr>
          <p:cNvSpPr>
            <a:spLocks noGrp="1"/>
          </p:cNvSpPr>
          <p:nvPr>
            <p:ph sz="half" idx="2"/>
          </p:nvPr>
        </p:nvSpPr>
        <p:spPr>
          <a:xfrm>
            <a:off x="9258300" y="2738438"/>
            <a:ext cx="7772400" cy="6527007"/>
          </a:xfrm>
        </p:spPr>
        <p:txBody>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5" name="Date Placeholder 4">
            <a:extLst>
              <a:ext uri="{FF2B5EF4-FFF2-40B4-BE49-F238E27FC236}">
                <a16:creationId xmlns:a16="http://schemas.microsoft.com/office/drawing/2014/main" id="{47F57DE0-C032-4FCC-9006-09C2C328A665}"/>
              </a:ext>
            </a:extLst>
          </p:cNvPr>
          <p:cNvSpPr>
            <a:spLocks noGrp="1"/>
          </p:cNvSpPr>
          <p:nvPr>
            <p:ph type="dt" sz="half" idx="10"/>
          </p:nvPr>
        </p:nvSpPr>
        <p:spPr/>
        <p:txBody>
          <a:bodyPr/>
          <a:lstStyle/>
          <a:p>
            <a:fld id="{397CD216-73DE-4B96-8E1B-BB64D86142BB}" type="datetime1">
              <a:rPr lang="en-US" noProof="0" smtClean="0"/>
              <a:t>1/31/2024</a:t>
            </a:fld>
            <a:endParaRPr lang="en-US" noProof="0" dirty="0"/>
          </a:p>
        </p:txBody>
      </p:sp>
      <p:sp>
        <p:nvSpPr>
          <p:cNvPr id="6" name="Footer Placeholder 5">
            <a:extLst>
              <a:ext uri="{FF2B5EF4-FFF2-40B4-BE49-F238E27FC236}">
                <a16:creationId xmlns:a16="http://schemas.microsoft.com/office/drawing/2014/main" id="{90C776CB-2819-4488-9012-A6EA22079A47}"/>
              </a:ext>
            </a:extLst>
          </p:cNvPr>
          <p:cNvSpPr>
            <a:spLocks noGrp="1"/>
          </p:cNvSpPr>
          <p:nvPr>
            <p:ph type="ftr" sz="quarter" idx="11"/>
          </p:nvPr>
        </p:nvSpPr>
        <p:spPr/>
        <p:txBody>
          <a:bodyPr/>
          <a:lstStyle/>
          <a:p>
            <a:endParaRPr lang="en-US" noProof="0" dirty="0"/>
          </a:p>
        </p:txBody>
      </p:sp>
    </p:spTree>
    <p:extLst>
      <p:ext uri="{BB962C8B-B14F-4D97-AF65-F5344CB8AC3E}">
        <p14:creationId xmlns:p14="http://schemas.microsoft.com/office/powerpoint/2010/main" val="185078121"/>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EF43C73-1D0F-45F9-A7E4-E9D24EAFDE3D}"/>
              </a:ext>
            </a:extLst>
          </p:cNvPr>
          <p:cNvSpPr>
            <a:spLocks noGrp="1"/>
          </p:cNvSpPr>
          <p:nvPr>
            <p:ph type="title"/>
          </p:nvPr>
        </p:nvSpPr>
        <p:spPr>
          <a:xfrm>
            <a:off x="1259682" y="547688"/>
            <a:ext cx="15773400" cy="1988345"/>
          </a:xfrm>
        </p:spPr>
        <p:txBody>
          <a:bodyPr/>
          <a:lstStyle/>
          <a:p>
            <a:r>
              <a:rPr lang="en-US" noProof="0"/>
              <a:t>Click to edit Master title style</a:t>
            </a:r>
          </a:p>
        </p:txBody>
      </p:sp>
      <p:sp>
        <p:nvSpPr>
          <p:cNvPr id="3" name="Text Placeholder 2">
            <a:extLst>
              <a:ext uri="{FF2B5EF4-FFF2-40B4-BE49-F238E27FC236}">
                <a16:creationId xmlns:a16="http://schemas.microsoft.com/office/drawing/2014/main" id="{D3B88E76-F6AB-4621-A9A6-20A81C5A3F91}"/>
              </a:ext>
            </a:extLst>
          </p:cNvPr>
          <p:cNvSpPr>
            <a:spLocks noGrp="1"/>
          </p:cNvSpPr>
          <p:nvPr>
            <p:ph type="body" idx="1"/>
          </p:nvPr>
        </p:nvSpPr>
        <p:spPr>
          <a:xfrm>
            <a:off x="1259683" y="2521745"/>
            <a:ext cx="7736681" cy="1235868"/>
          </a:xfrm>
        </p:spPr>
        <p:txBody>
          <a:bodyPr anchor="b"/>
          <a:lstStyle>
            <a:lvl1pPr marL="0" indent="0">
              <a:buNone/>
              <a:defRPr sz="3600" b="1"/>
            </a:lvl1pPr>
            <a:lvl2pPr marL="685800" indent="0">
              <a:buNone/>
              <a:defRPr sz="3000" b="1"/>
            </a:lvl2pPr>
            <a:lvl3pPr marL="1371600" indent="0">
              <a:buNone/>
              <a:defRPr sz="2700" b="1"/>
            </a:lvl3pPr>
            <a:lvl4pPr marL="2057400" indent="0">
              <a:buNone/>
              <a:defRPr sz="2400" b="1"/>
            </a:lvl4pPr>
            <a:lvl5pPr marL="2743200" indent="0">
              <a:buNone/>
              <a:defRPr sz="2400" b="1"/>
            </a:lvl5pPr>
            <a:lvl6pPr marL="3429000" indent="0">
              <a:buNone/>
              <a:defRPr sz="2400" b="1"/>
            </a:lvl6pPr>
            <a:lvl7pPr marL="4114800" indent="0">
              <a:buNone/>
              <a:defRPr sz="2400" b="1"/>
            </a:lvl7pPr>
            <a:lvl8pPr marL="4800600" indent="0">
              <a:buNone/>
              <a:defRPr sz="2400" b="1"/>
            </a:lvl8pPr>
            <a:lvl9pPr marL="5486400" indent="0">
              <a:buNone/>
              <a:defRPr sz="2400" b="1"/>
            </a:lvl9pPr>
          </a:lstStyle>
          <a:p>
            <a:pPr lvl="0"/>
            <a:r>
              <a:rPr lang="en-US" noProof="0"/>
              <a:t>Click to edit Master text styles</a:t>
            </a:r>
          </a:p>
        </p:txBody>
      </p:sp>
      <p:sp>
        <p:nvSpPr>
          <p:cNvPr id="4" name="Content Placeholder 3">
            <a:extLst>
              <a:ext uri="{FF2B5EF4-FFF2-40B4-BE49-F238E27FC236}">
                <a16:creationId xmlns:a16="http://schemas.microsoft.com/office/drawing/2014/main" id="{6A313FB9-6D6C-4F61-9E7A-76E686D06C25}"/>
              </a:ext>
            </a:extLst>
          </p:cNvPr>
          <p:cNvSpPr>
            <a:spLocks noGrp="1"/>
          </p:cNvSpPr>
          <p:nvPr>
            <p:ph sz="half" idx="2"/>
          </p:nvPr>
        </p:nvSpPr>
        <p:spPr>
          <a:xfrm>
            <a:off x="1259683" y="3757613"/>
            <a:ext cx="7736681" cy="5526882"/>
          </a:xfrm>
        </p:spPr>
        <p:txBody>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5" name="Text Placeholder 4">
            <a:extLst>
              <a:ext uri="{FF2B5EF4-FFF2-40B4-BE49-F238E27FC236}">
                <a16:creationId xmlns:a16="http://schemas.microsoft.com/office/drawing/2014/main" id="{2A93A737-E48B-4909-BE04-F55B58103257}"/>
              </a:ext>
            </a:extLst>
          </p:cNvPr>
          <p:cNvSpPr>
            <a:spLocks noGrp="1"/>
          </p:cNvSpPr>
          <p:nvPr>
            <p:ph type="body" sz="quarter" idx="3"/>
          </p:nvPr>
        </p:nvSpPr>
        <p:spPr>
          <a:xfrm>
            <a:off x="9258300" y="2521745"/>
            <a:ext cx="7774782" cy="1235868"/>
          </a:xfrm>
        </p:spPr>
        <p:txBody>
          <a:bodyPr anchor="b"/>
          <a:lstStyle>
            <a:lvl1pPr marL="0" indent="0">
              <a:buNone/>
              <a:defRPr sz="3600" b="1"/>
            </a:lvl1pPr>
            <a:lvl2pPr marL="685800" indent="0">
              <a:buNone/>
              <a:defRPr sz="3000" b="1"/>
            </a:lvl2pPr>
            <a:lvl3pPr marL="1371600" indent="0">
              <a:buNone/>
              <a:defRPr sz="2700" b="1"/>
            </a:lvl3pPr>
            <a:lvl4pPr marL="2057400" indent="0">
              <a:buNone/>
              <a:defRPr sz="2400" b="1"/>
            </a:lvl4pPr>
            <a:lvl5pPr marL="2743200" indent="0">
              <a:buNone/>
              <a:defRPr sz="2400" b="1"/>
            </a:lvl5pPr>
            <a:lvl6pPr marL="3429000" indent="0">
              <a:buNone/>
              <a:defRPr sz="2400" b="1"/>
            </a:lvl6pPr>
            <a:lvl7pPr marL="4114800" indent="0">
              <a:buNone/>
              <a:defRPr sz="2400" b="1"/>
            </a:lvl7pPr>
            <a:lvl8pPr marL="4800600" indent="0">
              <a:buNone/>
              <a:defRPr sz="2400" b="1"/>
            </a:lvl8pPr>
            <a:lvl9pPr marL="5486400" indent="0">
              <a:buNone/>
              <a:defRPr sz="2400" b="1"/>
            </a:lvl9pPr>
          </a:lstStyle>
          <a:p>
            <a:pPr lvl="0"/>
            <a:r>
              <a:rPr lang="en-US" noProof="0"/>
              <a:t>Click to edit Master text styles</a:t>
            </a:r>
          </a:p>
        </p:txBody>
      </p:sp>
      <p:sp>
        <p:nvSpPr>
          <p:cNvPr id="6" name="Content Placeholder 5">
            <a:extLst>
              <a:ext uri="{FF2B5EF4-FFF2-40B4-BE49-F238E27FC236}">
                <a16:creationId xmlns:a16="http://schemas.microsoft.com/office/drawing/2014/main" id="{D8F9958C-DB5F-444E-ACE8-73F5E0CA67F1}"/>
              </a:ext>
            </a:extLst>
          </p:cNvPr>
          <p:cNvSpPr>
            <a:spLocks noGrp="1"/>
          </p:cNvSpPr>
          <p:nvPr>
            <p:ph sz="quarter" idx="4"/>
          </p:nvPr>
        </p:nvSpPr>
        <p:spPr>
          <a:xfrm>
            <a:off x="9258300" y="3757613"/>
            <a:ext cx="7774782" cy="5526882"/>
          </a:xfrm>
        </p:spPr>
        <p:txBody>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7" name="Date Placeholder 6">
            <a:extLst>
              <a:ext uri="{FF2B5EF4-FFF2-40B4-BE49-F238E27FC236}">
                <a16:creationId xmlns:a16="http://schemas.microsoft.com/office/drawing/2014/main" id="{11D097D1-3052-4C1F-B573-CA25FFF6CCB5}"/>
              </a:ext>
            </a:extLst>
          </p:cNvPr>
          <p:cNvSpPr>
            <a:spLocks noGrp="1"/>
          </p:cNvSpPr>
          <p:nvPr>
            <p:ph type="dt" sz="half" idx="10"/>
          </p:nvPr>
        </p:nvSpPr>
        <p:spPr/>
        <p:txBody>
          <a:bodyPr/>
          <a:lstStyle/>
          <a:p>
            <a:fld id="{C6A5CD8C-7FEF-4E71-8EB9-D3BA6E2E3E9E}" type="datetime1">
              <a:rPr lang="en-US" noProof="0" smtClean="0"/>
              <a:t>1/31/2024</a:t>
            </a:fld>
            <a:endParaRPr lang="en-US" noProof="0" dirty="0"/>
          </a:p>
        </p:txBody>
      </p:sp>
      <p:sp>
        <p:nvSpPr>
          <p:cNvPr id="8" name="Footer Placeholder 7">
            <a:extLst>
              <a:ext uri="{FF2B5EF4-FFF2-40B4-BE49-F238E27FC236}">
                <a16:creationId xmlns:a16="http://schemas.microsoft.com/office/drawing/2014/main" id="{F2607AC3-2220-4DDA-A22A-C404538FE48E}"/>
              </a:ext>
            </a:extLst>
          </p:cNvPr>
          <p:cNvSpPr>
            <a:spLocks noGrp="1"/>
          </p:cNvSpPr>
          <p:nvPr>
            <p:ph type="ftr" sz="quarter" idx="11"/>
          </p:nvPr>
        </p:nvSpPr>
        <p:spPr/>
        <p:txBody>
          <a:bodyPr/>
          <a:lstStyle/>
          <a:p>
            <a:endParaRPr lang="en-US" noProof="0" dirty="0"/>
          </a:p>
        </p:txBody>
      </p:sp>
      <p:sp>
        <p:nvSpPr>
          <p:cNvPr id="9" name="Slide Number Placeholder 8">
            <a:extLst>
              <a:ext uri="{FF2B5EF4-FFF2-40B4-BE49-F238E27FC236}">
                <a16:creationId xmlns:a16="http://schemas.microsoft.com/office/drawing/2014/main" id="{6FD8DEB3-F122-4B42-9E12-F61189B878B2}"/>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Tree>
    <p:extLst>
      <p:ext uri="{BB962C8B-B14F-4D97-AF65-F5344CB8AC3E}">
        <p14:creationId xmlns:p14="http://schemas.microsoft.com/office/powerpoint/2010/main" val="4065594295"/>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E789EF5-3FD9-4423-A9E8-B67B4E902E9B}"/>
              </a:ext>
            </a:extLst>
          </p:cNvPr>
          <p:cNvSpPr>
            <a:spLocks noGrp="1"/>
          </p:cNvSpPr>
          <p:nvPr>
            <p:ph type="title"/>
          </p:nvPr>
        </p:nvSpPr>
        <p:spPr/>
        <p:txBody>
          <a:bodyPr/>
          <a:lstStyle/>
          <a:p>
            <a:r>
              <a:rPr lang="en-US" noProof="0"/>
              <a:t>Click to edit Master title style</a:t>
            </a:r>
          </a:p>
        </p:txBody>
      </p:sp>
      <p:sp>
        <p:nvSpPr>
          <p:cNvPr id="3" name="Date Placeholder 2">
            <a:extLst>
              <a:ext uri="{FF2B5EF4-FFF2-40B4-BE49-F238E27FC236}">
                <a16:creationId xmlns:a16="http://schemas.microsoft.com/office/drawing/2014/main" id="{030D7191-31B4-440E-A4E9-F412FA55824C}"/>
              </a:ext>
            </a:extLst>
          </p:cNvPr>
          <p:cNvSpPr>
            <a:spLocks noGrp="1"/>
          </p:cNvSpPr>
          <p:nvPr>
            <p:ph type="dt" sz="half" idx="10"/>
          </p:nvPr>
        </p:nvSpPr>
        <p:spPr/>
        <p:txBody>
          <a:bodyPr/>
          <a:lstStyle/>
          <a:p>
            <a:fld id="{4BE4379E-9B58-41EA-B928-5B1C8436A60E}" type="datetime1">
              <a:rPr lang="en-US" noProof="0" smtClean="0"/>
              <a:t>1/31/2024</a:t>
            </a:fld>
            <a:endParaRPr lang="en-US" noProof="0" dirty="0"/>
          </a:p>
        </p:txBody>
      </p:sp>
      <p:sp>
        <p:nvSpPr>
          <p:cNvPr id="4" name="Footer Placeholder 3">
            <a:extLst>
              <a:ext uri="{FF2B5EF4-FFF2-40B4-BE49-F238E27FC236}">
                <a16:creationId xmlns:a16="http://schemas.microsoft.com/office/drawing/2014/main" id="{8EC85CB6-0880-4BF0-8E98-291E70C71377}"/>
              </a:ext>
            </a:extLst>
          </p:cNvPr>
          <p:cNvSpPr>
            <a:spLocks noGrp="1"/>
          </p:cNvSpPr>
          <p:nvPr>
            <p:ph type="ftr" sz="quarter" idx="11"/>
          </p:nvPr>
        </p:nvSpPr>
        <p:spPr/>
        <p:txBody>
          <a:bodyPr/>
          <a:lstStyle/>
          <a:p>
            <a:endParaRPr lang="en-US" noProof="0" dirty="0"/>
          </a:p>
        </p:txBody>
      </p:sp>
      <p:sp>
        <p:nvSpPr>
          <p:cNvPr id="5" name="Slide Number Placeholder 4">
            <a:extLst>
              <a:ext uri="{FF2B5EF4-FFF2-40B4-BE49-F238E27FC236}">
                <a16:creationId xmlns:a16="http://schemas.microsoft.com/office/drawing/2014/main" id="{BE4A5E74-F26F-4C7A-BED1-6EE66C0B3A54}"/>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Tree>
    <p:extLst>
      <p:ext uri="{BB962C8B-B14F-4D97-AF65-F5344CB8AC3E}">
        <p14:creationId xmlns:p14="http://schemas.microsoft.com/office/powerpoint/2010/main" val="3848373199"/>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F655C546-684A-45B9-8890-66DC55DF7D06}"/>
              </a:ext>
            </a:extLst>
          </p:cNvPr>
          <p:cNvSpPr>
            <a:spLocks noGrp="1"/>
          </p:cNvSpPr>
          <p:nvPr>
            <p:ph type="dt" sz="half" idx="10"/>
          </p:nvPr>
        </p:nvSpPr>
        <p:spPr/>
        <p:txBody>
          <a:bodyPr/>
          <a:lstStyle/>
          <a:p>
            <a:fld id="{40B0A371-51FE-4D99-BD87-6A650FCE519D}" type="datetime1">
              <a:rPr lang="en-US" noProof="0" smtClean="0"/>
              <a:t>1/31/2024</a:t>
            </a:fld>
            <a:endParaRPr lang="en-US" noProof="0" dirty="0"/>
          </a:p>
        </p:txBody>
      </p:sp>
      <p:sp>
        <p:nvSpPr>
          <p:cNvPr id="3" name="Footer Placeholder 2">
            <a:extLst>
              <a:ext uri="{FF2B5EF4-FFF2-40B4-BE49-F238E27FC236}">
                <a16:creationId xmlns:a16="http://schemas.microsoft.com/office/drawing/2014/main" id="{4543EBDF-D696-42F7-B962-56F5FEE120CC}"/>
              </a:ext>
            </a:extLst>
          </p:cNvPr>
          <p:cNvSpPr>
            <a:spLocks noGrp="1"/>
          </p:cNvSpPr>
          <p:nvPr>
            <p:ph type="ftr" sz="quarter" idx="11"/>
          </p:nvPr>
        </p:nvSpPr>
        <p:spPr/>
        <p:txBody>
          <a:bodyPr/>
          <a:lstStyle/>
          <a:p>
            <a:endParaRPr lang="en-US" noProof="0" dirty="0"/>
          </a:p>
        </p:txBody>
      </p:sp>
      <p:sp>
        <p:nvSpPr>
          <p:cNvPr id="4" name="Slide Number Placeholder 3">
            <a:extLst>
              <a:ext uri="{FF2B5EF4-FFF2-40B4-BE49-F238E27FC236}">
                <a16:creationId xmlns:a16="http://schemas.microsoft.com/office/drawing/2014/main" id="{6789D77E-1675-4F9D-9113-B274CB0E87FA}"/>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Tree>
    <p:extLst>
      <p:ext uri="{BB962C8B-B14F-4D97-AF65-F5344CB8AC3E}">
        <p14:creationId xmlns:p14="http://schemas.microsoft.com/office/powerpoint/2010/main" val="1931462685"/>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88E9C90-06AB-49B5-9970-F5791DE93A41}"/>
              </a:ext>
            </a:extLst>
          </p:cNvPr>
          <p:cNvSpPr>
            <a:spLocks noGrp="1"/>
          </p:cNvSpPr>
          <p:nvPr>
            <p:ph type="title"/>
          </p:nvPr>
        </p:nvSpPr>
        <p:spPr>
          <a:xfrm>
            <a:off x="1259683" y="685800"/>
            <a:ext cx="5898356" cy="2400300"/>
          </a:xfrm>
        </p:spPr>
        <p:txBody>
          <a:bodyPr anchor="b"/>
          <a:lstStyle>
            <a:lvl1pPr>
              <a:defRPr sz="4800"/>
            </a:lvl1pPr>
          </a:lstStyle>
          <a:p>
            <a:r>
              <a:rPr lang="en-US" noProof="0"/>
              <a:t>Click to edit Master title style</a:t>
            </a:r>
          </a:p>
        </p:txBody>
      </p:sp>
      <p:sp>
        <p:nvSpPr>
          <p:cNvPr id="3" name="Content Placeholder 2">
            <a:extLst>
              <a:ext uri="{FF2B5EF4-FFF2-40B4-BE49-F238E27FC236}">
                <a16:creationId xmlns:a16="http://schemas.microsoft.com/office/drawing/2014/main" id="{EFFB0071-932D-4CA0-92FB-A6E75AC85569}"/>
              </a:ext>
            </a:extLst>
          </p:cNvPr>
          <p:cNvSpPr>
            <a:spLocks noGrp="1"/>
          </p:cNvSpPr>
          <p:nvPr>
            <p:ph idx="1"/>
          </p:nvPr>
        </p:nvSpPr>
        <p:spPr>
          <a:xfrm>
            <a:off x="7774782" y="1481138"/>
            <a:ext cx="9258300" cy="7310438"/>
          </a:xfrm>
        </p:spPr>
        <p:txBody>
          <a:bodyPr/>
          <a:lstStyle>
            <a:lvl1pPr>
              <a:defRPr sz="4800"/>
            </a:lvl1pPr>
            <a:lvl2pPr>
              <a:defRPr sz="4200"/>
            </a:lvl2pPr>
            <a:lvl3pPr>
              <a:defRPr sz="3600"/>
            </a:lvl3pPr>
            <a:lvl4pPr>
              <a:defRPr sz="3000"/>
            </a:lvl4pPr>
            <a:lvl5pPr>
              <a:defRPr sz="3000"/>
            </a:lvl5pPr>
            <a:lvl6pPr>
              <a:defRPr sz="3000"/>
            </a:lvl6pPr>
            <a:lvl7pPr>
              <a:defRPr sz="3000"/>
            </a:lvl7pPr>
            <a:lvl8pPr>
              <a:defRPr sz="3000"/>
            </a:lvl8pPr>
            <a:lvl9pPr>
              <a:defRPr sz="3000"/>
            </a:lvl9p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4" name="Text Placeholder 3">
            <a:extLst>
              <a:ext uri="{FF2B5EF4-FFF2-40B4-BE49-F238E27FC236}">
                <a16:creationId xmlns:a16="http://schemas.microsoft.com/office/drawing/2014/main" id="{71C8D9F5-8B70-4BDD-9CB5-BBF87CF5535C}"/>
              </a:ext>
            </a:extLst>
          </p:cNvPr>
          <p:cNvSpPr>
            <a:spLocks noGrp="1"/>
          </p:cNvSpPr>
          <p:nvPr>
            <p:ph type="body" sz="half" idx="2"/>
          </p:nvPr>
        </p:nvSpPr>
        <p:spPr>
          <a:xfrm>
            <a:off x="1259683" y="3086100"/>
            <a:ext cx="5898356" cy="5717382"/>
          </a:xfrm>
        </p:spPr>
        <p:txBody>
          <a:bodyPr/>
          <a:lstStyle>
            <a:lvl1pPr marL="0" indent="0">
              <a:buNone/>
              <a:defRPr sz="2400"/>
            </a:lvl1pPr>
            <a:lvl2pPr marL="685800" indent="0">
              <a:buNone/>
              <a:defRPr sz="2100"/>
            </a:lvl2pPr>
            <a:lvl3pPr marL="1371600" indent="0">
              <a:buNone/>
              <a:defRPr sz="1800"/>
            </a:lvl3pPr>
            <a:lvl4pPr marL="2057400" indent="0">
              <a:buNone/>
              <a:defRPr sz="1500"/>
            </a:lvl4pPr>
            <a:lvl5pPr marL="2743200" indent="0">
              <a:buNone/>
              <a:defRPr sz="1500"/>
            </a:lvl5pPr>
            <a:lvl6pPr marL="3429000" indent="0">
              <a:buNone/>
              <a:defRPr sz="1500"/>
            </a:lvl6pPr>
            <a:lvl7pPr marL="4114800" indent="0">
              <a:buNone/>
              <a:defRPr sz="1500"/>
            </a:lvl7pPr>
            <a:lvl8pPr marL="4800600" indent="0">
              <a:buNone/>
              <a:defRPr sz="1500"/>
            </a:lvl8pPr>
            <a:lvl9pPr marL="5486400" indent="0">
              <a:buNone/>
              <a:defRPr sz="1500"/>
            </a:lvl9pPr>
          </a:lstStyle>
          <a:p>
            <a:pPr lvl="0"/>
            <a:r>
              <a:rPr lang="en-US" noProof="0"/>
              <a:t>Click to edit Master text styles</a:t>
            </a:r>
          </a:p>
        </p:txBody>
      </p:sp>
      <p:sp>
        <p:nvSpPr>
          <p:cNvPr id="5" name="Date Placeholder 4">
            <a:extLst>
              <a:ext uri="{FF2B5EF4-FFF2-40B4-BE49-F238E27FC236}">
                <a16:creationId xmlns:a16="http://schemas.microsoft.com/office/drawing/2014/main" id="{7989DE91-7A80-4682-9D32-2CD41DEFB7B2}"/>
              </a:ext>
            </a:extLst>
          </p:cNvPr>
          <p:cNvSpPr>
            <a:spLocks noGrp="1"/>
          </p:cNvSpPr>
          <p:nvPr>
            <p:ph type="dt" sz="half" idx="10"/>
          </p:nvPr>
        </p:nvSpPr>
        <p:spPr/>
        <p:txBody>
          <a:bodyPr/>
          <a:lstStyle/>
          <a:p>
            <a:fld id="{5FCF8CFF-A1C0-4B6C-AA8D-BE72CB14468D}" type="datetime1">
              <a:rPr lang="en-US" noProof="0" smtClean="0"/>
              <a:t>1/31/2024</a:t>
            </a:fld>
            <a:endParaRPr lang="en-US" noProof="0" dirty="0"/>
          </a:p>
        </p:txBody>
      </p:sp>
      <p:sp>
        <p:nvSpPr>
          <p:cNvPr id="6" name="Footer Placeholder 5">
            <a:extLst>
              <a:ext uri="{FF2B5EF4-FFF2-40B4-BE49-F238E27FC236}">
                <a16:creationId xmlns:a16="http://schemas.microsoft.com/office/drawing/2014/main" id="{7B9E2482-2E7D-4868-95A7-4A55B40FECE1}"/>
              </a:ext>
            </a:extLst>
          </p:cNvPr>
          <p:cNvSpPr>
            <a:spLocks noGrp="1"/>
          </p:cNvSpPr>
          <p:nvPr>
            <p:ph type="ftr" sz="quarter" idx="11"/>
          </p:nvPr>
        </p:nvSpPr>
        <p:spPr/>
        <p:txBody>
          <a:bodyPr/>
          <a:lstStyle/>
          <a:p>
            <a:endParaRPr lang="en-US" noProof="0" dirty="0"/>
          </a:p>
        </p:txBody>
      </p:sp>
      <p:sp>
        <p:nvSpPr>
          <p:cNvPr id="7" name="Slide Number Placeholder 6">
            <a:extLst>
              <a:ext uri="{FF2B5EF4-FFF2-40B4-BE49-F238E27FC236}">
                <a16:creationId xmlns:a16="http://schemas.microsoft.com/office/drawing/2014/main" id="{1F4E84CF-C3E5-4475-84C7-21CBAC064B74}"/>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Tree>
    <p:extLst>
      <p:ext uri="{BB962C8B-B14F-4D97-AF65-F5344CB8AC3E}">
        <p14:creationId xmlns:p14="http://schemas.microsoft.com/office/powerpoint/2010/main" val="2043065677"/>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690E0AA-5363-4861-AB6B-0E4D34D74B92}"/>
              </a:ext>
            </a:extLst>
          </p:cNvPr>
          <p:cNvSpPr>
            <a:spLocks noGrp="1"/>
          </p:cNvSpPr>
          <p:nvPr>
            <p:ph type="title"/>
          </p:nvPr>
        </p:nvSpPr>
        <p:spPr>
          <a:xfrm>
            <a:off x="1259683" y="685800"/>
            <a:ext cx="5898356" cy="2400300"/>
          </a:xfrm>
        </p:spPr>
        <p:txBody>
          <a:bodyPr anchor="b"/>
          <a:lstStyle>
            <a:lvl1pPr>
              <a:defRPr sz="4800"/>
            </a:lvl1pPr>
          </a:lstStyle>
          <a:p>
            <a:r>
              <a:rPr lang="en-US" noProof="0"/>
              <a:t>Click to edit Master title style</a:t>
            </a:r>
          </a:p>
        </p:txBody>
      </p:sp>
      <p:sp>
        <p:nvSpPr>
          <p:cNvPr id="3" name="Picture Placeholder 2">
            <a:extLst>
              <a:ext uri="{FF2B5EF4-FFF2-40B4-BE49-F238E27FC236}">
                <a16:creationId xmlns:a16="http://schemas.microsoft.com/office/drawing/2014/main" id="{8D44B7CE-2038-4CCA-AA8A-D03DE5FD956E}"/>
              </a:ext>
            </a:extLst>
          </p:cNvPr>
          <p:cNvSpPr>
            <a:spLocks noGrp="1"/>
          </p:cNvSpPr>
          <p:nvPr>
            <p:ph type="pic" idx="1"/>
          </p:nvPr>
        </p:nvSpPr>
        <p:spPr>
          <a:xfrm>
            <a:off x="7774782" y="1481138"/>
            <a:ext cx="9258300" cy="7310438"/>
          </a:xfrm>
        </p:spPr>
        <p:txBody>
          <a:bodyPr/>
          <a:lstStyle>
            <a:lvl1pPr marL="0" indent="0">
              <a:buNone/>
              <a:defRPr sz="4800"/>
            </a:lvl1pPr>
            <a:lvl2pPr marL="685800" indent="0">
              <a:buNone/>
              <a:defRPr sz="4200"/>
            </a:lvl2pPr>
            <a:lvl3pPr marL="1371600" indent="0">
              <a:buNone/>
              <a:defRPr sz="3600"/>
            </a:lvl3pPr>
            <a:lvl4pPr marL="2057400" indent="0">
              <a:buNone/>
              <a:defRPr sz="3000"/>
            </a:lvl4pPr>
            <a:lvl5pPr marL="2743200" indent="0">
              <a:buNone/>
              <a:defRPr sz="3000"/>
            </a:lvl5pPr>
            <a:lvl6pPr marL="3429000" indent="0">
              <a:buNone/>
              <a:defRPr sz="3000"/>
            </a:lvl6pPr>
            <a:lvl7pPr marL="4114800" indent="0">
              <a:buNone/>
              <a:defRPr sz="3000"/>
            </a:lvl7pPr>
            <a:lvl8pPr marL="4800600" indent="0">
              <a:buNone/>
              <a:defRPr sz="3000"/>
            </a:lvl8pPr>
            <a:lvl9pPr marL="5486400" indent="0">
              <a:buNone/>
              <a:defRPr sz="3000"/>
            </a:lvl9pPr>
          </a:lstStyle>
          <a:p>
            <a:r>
              <a:rPr lang="en-US" noProof="0"/>
              <a:t>Click icon to add picture</a:t>
            </a:r>
            <a:endParaRPr lang="en-US" noProof="0" dirty="0"/>
          </a:p>
        </p:txBody>
      </p:sp>
      <p:sp>
        <p:nvSpPr>
          <p:cNvPr id="4" name="Text Placeholder 3">
            <a:extLst>
              <a:ext uri="{FF2B5EF4-FFF2-40B4-BE49-F238E27FC236}">
                <a16:creationId xmlns:a16="http://schemas.microsoft.com/office/drawing/2014/main" id="{EA79774D-36EB-4201-B1AC-922DD2E06640}"/>
              </a:ext>
            </a:extLst>
          </p:cNvPr>
          <p:cNvSpPr>
            <a:spLocks noGrp="1"/>
          </p:cNvSpPr>
          <p:nvPr>
            <p:ph type="body" sz="half" idx="2"/>
          </p:nvPr>
        </p:nvSpPr>
        <p:spPr>
          <a:xfrm>
            <a:off x="1259683" y="3086100"/>
            <a:ext cx="5898356" cy="5717382"/>
          </a:xfrm>
        </p:spPr>
        <p:txBody>
          <a:bodyPr/>
          <a:lstStyle>
            <a:lvl1pPr marL="0" indent="0">
              <a:buNone/>
              <a:defRPr sz="2400"/>
            </a:lvl1pPr>
            <a:lvl2pPr marL="685800" indent="0">
              <a:buNone/>
              <a:defRPr sz="2100"/>
            </a:lvl2pPr>
            <a:lvl3pPr marL="1371600" indent="0">
              <a:buNone/>
              <a:defRPr sz="1800"/>
            </a:lvl3pPr>
            <a:lvl4pPr marL="2057400" indent="0">
              <a:buNone/>
              <a:defRPr sz="1500"/>
            </a:lvl4pPr>
            <a:lvl5pPr marL="2743200" indent="0">
              <a:buNone/>
              <a:defRPr sz="1500"/>
            </a:lvl5pPr>
            <a:lvl6pPr marL="3429000" indent="0">
              <a:buNone/>
              <a:defRPr sz="1500"/>
            </a:lvl6pPr>
            <a:lvl7pPr marL="4114800" indent="0">
              <a:buNone/>
              <a:defRPr sz="1500"/>
            </a:lvl7pPr>
            <a:lvl8pPr marL="4800600" indent="0">
              <a:buNone/>
              <a:defRPr sz="1500"/>
            </a:lvl8pPr>
            <a:lvl9pPr marL="5486400" indent="0">
              <a:buNone/>
              <a:defRPr sz="1500"/>
            </a:lvl9pPr>
          </a:lstStyle>
          <a:p>
            <a:pPr lvl="0"/>
            <a:r>
              <a:rPr lang="en-US" noProof="0"/>
              <a:t>Click to edit Master text styles</a:t>
            </a:r>
          </a:p>
        </p:txBody>
      </p:sp>
      <p:sp>
        <p:nvSpPr>
          <p:cNvPr id="5" name="Date Placeholder 4">
            <a:extLst>
              <a:ext uri="{FF2B5EF4-FFF2-40B4-BE49-F238E27FC236}">
                <a16:creationId xmlns:a16="http://schemas.microsoft.com/office/drawing/2014/main" id="{CAD1E234-1CB2-41A0-B40D-7E7F160CBA11}"/>
              </a:ext>
            </a:extLst>
          </p:cNvPr>
          <p:cNvSpPr>
            <a:spLocks noGrp="1"/>
          </p:cNvSpPr>
          <p:nvPr>
            <p:ph type="dt" sz="half" idx="10"/>
          </p:nvPr>
        </p:nvSpPr>
        <p:spPr/>
        <p:txBody>
          <a:bodyPr/>
          <a:lstStyle/>
          <a:p>
            <a:fld id="{8C6D634D-0427-413D-A0D0-098959D06FEF}" type="datetime1">
              <a:rPr lang="en-US" noProof="0" smtClean="0"/>
              <a:t>1/31/2024</a:t>
            </a:fld>
            <a:endParaRPr lang="en-US" noProof="0" dirty="0"/>
          </a:p>
        </p:txBody>
      </p:sp>
      <p:sp>
        <p:nvSpPr>
          <p:cNvPr id="6" name="Footer Placeholder 5">
            <a:extLst>
              <a:ext uri="{FF2B5EF4-FFF2-40B4-BE49-F238E27FC236}">
                <a16:creationId xmlns:a16="http://schemas.microsoft.com/office/drawing/2014/main" id="{99FD472E-6334-4051-B4D9-6361A819F792}"/>
              </a:ext>
            </a:extLst>
          </p:cNvPr>
          <p:cNvSpPr>
            <a:spLocks noGrp="1"/>
          </p:cNvSpPr>
          <p:nvPr>
            <p:ph type="ftr" sz="quarter" idx="11"/>
          </p:nvPr>
        </p:nvSpPr>
        <p:spPr/>
        <p:txBody>
          <a:bodyPr/>
          <a:lstStyle/>
          <a:p>
            <a:endParaRPr lang="en-US" noProof="0" dirty="0"/>
          </a:p>
        </p:txBody>
      </p:sp>
      <p:sp>
        <p:nvSpPr>
          <p:cNvPr id="7" name="Slide Number Placeholder 6">
            <a:extLst>
              <a:ext uri="{FF2B5EF4-FFF2-40B4-BE49-F238E27FC236}">
                <a16:creationId xmlns:a16="http://schemas.microsoft.com/office/drawing/2014/main" id="{192384B9-6290-4070-B7D1-A105B27F0CB0}"/>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Tree>
    <p:extLst>
      <p:ext uri="{BB962C8B-B14F-4D97-AF65-F5344CB8AC3E}">
        <p14:creationId xmlns:p14="http://schemas.microsoft.com/office/powerpoint/2010/main" val="1696915425"/>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userDrawn="1">
  <p:cSld name="Six Content">
    <p:spTree>
      <p:nvGrpSpPr>
        <p:cNvPr id="1" name=""/>
        <p:cNvGrpSpPr/>
        <p:nvPr/>
      </p:nvGrpSpPr>
      <p:grpSpPr>
        <a:xfrm>
          <a:off x="0" y="0"/>
          <a:ext cx="0" cy="0"/>
          <a:chOff x="0" y="0"/>
          <a:chExt cx="0" cy="0"/>
        </a:xfrm>
      </p:grpSpPr>
      <p:sp>
        <p:nvSpPr>
          <p:cNvPr id="9" name="Picture Placeholder 8">
            <a:extLst>
              <a:ext uri="{FF2B5EF4-FFF2-40B4-BE49-F238E27FC236}">
                <a16:creationId xmlns:a16="http://schemas.microsoft.com/office/drawing/2014/main" id="{37202246-9B90-4CE1-AAF1-3328E51AE0A5}"/>
              </a:ext>
            </a:extLst>
          </p:cNvPr>
          <p:cNvSpPr>
            <a:spLocks noGrp="1"/>
          </p:cNvSpPr>
          <p:nvPr>
            <p:ph type="pic" sz="quarter" idx="13"/>
          </p:nvPr>
        </p:nvSpPr>
        <p:spPr>
          <a:xfrm>
            <a:off x="0" y="0"/>
            <a:ext cx="18288000" cy="10287000"/>
          </a:xfrm>
        </p:spPr>
        <p:txBody>
          <a:bodyPr/>
          <a:lstStyle>
            <a:lvl1pPr marL="0" indent="0" algn="ctr">
              <a:buNone/>
              <a:defRPr/>
            </a:lvl1pPr>
          </a:lstStyle>
          <a:p>
            <a:r>
              <a:rPr lang="en-US" noProof="0"/>
              <a:t>Click icon to add picture</a:t>
            </a:r>
            <a:endParaRPr lang="en-US" noProof="0" dirty="0"/>
          </a:p>
        </p:txBody>
      </p:sp>
      <p:sp>
        <p:nvSpPr>
          <p:cNvPr id="18" name="Content Placeholder 2">
            <a:extLst>
              <a:ext uri="{FF2B5EF4-FFF2-40B4-BE49-F238E27FC236}">
                <a16:creationId xmlns:a16="http://schemas.microsoft.com/office/drawing/2014/main" id="{843DF42B-5E6A-409A-A205-0B59AE5FBD98}"/>
              </a:ext>
            </a:extLst>
          </p:cNvPr>
          <p:cNvSpPr>
            <a:spLocks noGrp="1"/>
          </p:cNvSpPr>
          <p:nvPr>
            <p:ph sz="half" idx="15"/>
          </p:nvPr>
        </p:nvSpPr>
        <p:spPr>
          <a:xfrm>
            <a:off x="12795452" y="2536034"/>
            <a:ext cx="4723448" cy="2883657"/>
          </a:xfrm>
        </p:spPr>
        <p:txBody>
          <a:bodyPr>
            <a:noAutofit/>
          </a:bodyPr>
          <a:lstStyle>
            <a:lvl1pPr marL="0" indent="0">
              <a:buNone/>
              <a:defRPr/>
            </a:lvl1pPr>
            <a:lvl2pPr marL="685800" indent="0">
              <a:buNone/>
              <a:defRPr/>
            </a:lvl2pPr>
            <a:lvl3pPr marL="1371600" indent="0">
              <a:buNone/>
              <a:defRPr/>
            </a:lvl3pPr>
            <a:lvl4pPr marL="2057400" indent="0">
              <a:buNone/>
              <a:defRPr/>
            </a:lvl4pPr>
            <a:lvl5pPr marL="2743200" indent="0">
              <a:buNone/>
              <a:defRPr/>
            </a:lvl5p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17" name="Content Placeholder 2">
            <a:extLst>
              <a:ext uri="{FF2B5EF4-FFF2-40B4-BE49-F238E27FC236}">
                <a16:creationId xmlns:a16="http://schemas.microsoft.com/office/drawing/2014/main" id="{9C7A202D-9C81-48E9-AC0B-E4DDE20AE14F}"/>
              </a:ext>
            </a:extLst>
          </p:cNvPr>
          <p:cNvSpPr>
            <a:spLocks noGrp="1"/>
          </p:cNvSpPr>
          <p:nvPr>
            <p:ph sz="half" idx="14"/>
          </p:nvPr>
        </p:nvSpPr>
        <p:spPr>
          <a:xfrm>
            <a:off x="7333034" y="2554239"/>
            <a:ext cx="4723448" cy="2883657"/>
          </a:xfrm>
        </p:spPr>
        <p:txBody>
          <a:bodyPr>
            <a:noAutofit/>
          </a:bodyPr>
          <a:lstStyle>
            <a:lvl1pPr marL="0" indent="0">
              <a:buNone/>
              <a:defRPr/>
            </a:lvl1pPr>
            <a:lvl2pPr marL="685800" indent="0">
              <a:buNone/>
              <a:defRPr/>
            </a:lvl2pPr>
            <a:lvl3pPr marL="1371600" indent="0">
              <a:buNone/>
              <a:defRPr/>
            </a:lvl3pPr>
            <a:lvl4pPr marL="2057400" indent="0">
              <a:buNone/>
              <a:defRPr/>
            </a:lvl4pPr>
            <a:lvl5pPr marL="2743200" indent="0">
              <a:buNone/>
              <a:defRPr/>
            </a:lvl5p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7" name="Slide Number Placeholder 6">
            <a:extLst>
              <a:ext uri="{FF2B5EF4-FFF2-40B4-BE49-F238E27FC236}">
                <a16:creationId xmlns:a16="http://schemas.microsoft.com/office/drawing/2014/main" id="{4E60EB58-EF7E-435A-8B07-B5BCF3AF119F}"/>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
        <p:nvSpPr>
          <p:cNvPr id="2" name="Title 1">
            <a:extLst>
              <a:ext uri="{FF2B5EF4-FFF2-40B4-BE49-F238E27FC236}">
                <a16:creationId xmlns:a16="http://schemas.microsoft.com/office/drawing/2014/main" id="{E7F76098-6FA1-470A-BEF4-E4B0AC75E8FE}"/>
              </a:ext>
            </a:extLst>
          </p:cNvPr>
          <p:cNvSpPr>
            <a:spLocks noGrp="1"/>
          </p:cNvSpPr>
          <p:nvPr>
            <p:ph type="title"/>
          </p:nvPr>
        </p:nvSpPr>
        <p:spPr/>
        <p:txBody>
          <a:bodyPr/>
          <a:lstStyle>
            <a:lvl1pPr>
              <a:defRPr>
                <a:solidFill>
                  <a:schemeClr val="bg1"/>
                </a:solidFill>
              </a:defRPr>
            </a:lvl1pPr>
          </a:lstStyle>
          <a:p>
            <a:r>
              <a:rPr lang="en-US" noProof="0"/>
              <a:t>Click to edit Master title style</a:t>
            </a:r>
          </a:p>
        </p:txBody>
      </p:sp>
      <p:sp>
        <p:nvSpPr>
          <p:cNvPr id="3" name="Content Placeholder 2">
            <a:extLst>
              <a:ext uri="{FF2B5EF4-FFF2-40B4-BE49-F238E27FC236}">
                <a16:creationId xmlns:a16="http://schemas.microsoft.com/office/drawing/2014/main" id="{4B647ABC-6745-43B6-8A64-6E191BD65CA2}"/>
              </a:ext>
            </a:extLst>
          </p:cNvPr>
          <p:cNvSpPr>
            <a:spLocks noGrp="1"/>
          </p:cNvSpPr>
          <p:nvPr>
            <p:ph sz="half" idx="1"/>
          </p:nvPr>
        </p:nvSpPr>
        <p:spPr>
          <a:xfrm>
            <a:off x="2005615" y="2554239"/>
            <a:ext cx="4723448" cy="2883657"/>
          </a:xfrm>
        </p:spPr>
        <p:txBody>
          <a:bodyPr>
            <a:noAutofit/>
          </a:bodyPr>
          <a:lstStyle>
            <a:lvl1pPr marL="0" indent="0">
              <a:buNone/>
              <a:defRPr/>
            </a:lvl1pPr>
            <a:lvl2pPr marL="685800" indent="0">
              <a:buNone/>
              <a:defRPr/>
            </a:lvl2pPr>
            <a:lvl3pPr marL="1371600" indent="0">
              <a:buNone/>
              <a:defRPr/>
            </a:lvl3pPr>
            <a:lvl4pPr marL="2057400" indent="0">
              <a:buNone/>
              <a:defRPr/>
            </a:lvl4pPr>
            <a:lvl5pPr marL="2743200" indent="0">
              <a:buNone/>
              <a:defRPr/>
            </a:lvl5p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5" name="Date Placeholder 4">
            <a:extLst>
              <a:ext uri="{FF2B5EF4-FFF2-40B4-BE49-F238E27FC236}">
                <a16:creationId xmlns:a16="http://schemas.microsoft.com/office/drawing/2014/main" id="{47F57DE0-C032-4FCC-9006-09C2C328A665}"/>
              </a:ext>
            </a:extLst>
          </p:cNvPr>
          <p:cNvSpPr>
            <a:spLocks noGrp="1"/>
          </p:cNvSpPr>
          <p:nvPr>
            <p:ph type="dt" sz="half" idx="10"/>
          </p:nvPr>
        </p:nvSpPr>
        <p:spPr/>
        <p:txBody>
          <a:bodyPr/>
          <a:lstStyle/>
          <a:p>
            <a:fld id="{397CD216-73DE-4B96-8E1B-BB64D86142BB}" type="datetime1">
              <a:rPr lang="en-US" noProof="0" smtClean="0"/>
              <a:t>1/31/2024</a:t>
            </a:fld>
            <a:endParaRPr lang="en-US" noProof="0" dirty="0"/>
          </a:p>
        </p:txBody>
      </p:sp>
      <p:sp>
        <p:nvSpPr>
          <p:cNvPr id="6" name="Footer Placeholder 5">
            <a:extLst>
              <a:ext uri="{FF2B5EF4-FFF2-40B4-BE49-F238E27FC236}">
                <a16:creationId xmlns:a16="http://schemas.microsoft.com/office/drawing/2014/main" id="{90C776CB-2819-4488-9012-A6EA22079A47}"/>
              </a:ext>
            </a:extLst>
          </p:cNvPr>
          <p:cNvSpPr>
            <a:spLocks noGrp="1"/>
          </p:cNvSpPr>
          <p:nvPr>
            <p:ph type="ftr" sz="quarter" idx="11"/>
          </p:nvPr>
        </p:nvSpPr>
        <p:spPr/>
        <p:txBody>
          <a:bodyPr/>
          <a:lstStyle/>
          <a:p>
            <a:endParaRPr lang="en-US" noProof="0" dirty="0"/>
          </a:p>
        </p:txBody>
      </p:sp>
      <p:sp>
        <p:nvSpPr>
          <p:cNvPr id="25" name="Content Placeholder 2">
            <a:extLst>
              <a:ext uri="{FF2B5EF4-FFF2-40B4-BE49-F238E27FC236}">
                <a16:creationId xmlns:a16="http://schemas.microsoft.com/office/drawing/2014/main" id="{70506441-775A-4D93-ADE3-695C86D6699F}"/>
              </a:ext>
            </a:extLst>
          </p:cNvPr>
          <p:cNvSpPr>
            <a:spLocks noGrp="1"/>
          </p:cNvSpPr>
          <p:nvPr>
            <p:ph sz="half" idx="16"/>
          </p:nvPr>
        </p:nvSpPr>
        <p:spPr>
          <a:xfrm>
            <a:off x="12795452" y="5774184"/>
            <a:ext cx="4723448" cy="2883657"/>
          </a:xfrm>
        </p:spPr>
        <p:txBody>
          <a:bodyPr>
            <a:noAutofit/>
          </a:bodyPr>
          <a:lstStyle>
            <a:lvl1pPr marL="0" indent="0">
              <a:buNone/>
              <a:defRPr/>
            </a:lvl1pPr>
            <a:lvl2pPr marL="685800" indent="0">
              <a:buNone/>
              <a:defRPr/>
            </a:lvl2pPr>
            <a:lvl3pPr marL="1371600" indent="0">
              <a:buNone/>
              <a:defRPr/>
            </a:lvl3pPr>
            <a:lvl4pPr marL="2057400" indent="0">
              <a:buNone/>
              <a:defRPr/>
            </a:lvl4pPr>
            <a:lvl5pPr marL="2743200" indent="0">
              <a:buNone/>
              <a:defRPr/>
            </a:lvl5p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26" name="Content Placeholder 2">
            <a:extLst>
              <a:ext uri="{FF2B5EF4-FFF2-40B4-BE49-F238E27FC236}">
                <a16:creationId xmlns:a16="http://schemas.microsoft.com/office/drawing/2014/main" id="{FA00A08C-FA2D-44B5-9451-63F193A3E7B3}"/>
              </a:ext>
            </a:extLst>
          </p:cNvPr>
          <p:cNvSpPr>
            <a:spLocks noGrp="1"/>
          </p:cNvSpPr>
          <p:nvPr>
            <p:ph sz="half" idx="17"/>
          </p:nvPr>
        </p:nvSpPr>
        <p:spPr>
          <a:xfrm>
            <a:off x="7333034" y="5774184"/>
            <a:ext cx="4723448" cy="2883657"/>
          </a:xfrm>
        </p:spPr>
        <p:txBody>
          <a:bodyPr>
            <a:noAutofit/>
          </a:bodyPr>
          <a:lstStyle>
            <a:lvl1pPr marL="0" indent="0">
              <a:buNone/>
              <a:defRPr/>
            </a:lvl1pPr>
            <a:lvl2pPr marL="685800" indent="0">
              <a:buNone/>
              <a:defRPr/>
            </a:lvl2pPr>
            <a:lvl3pPr marL="1371600" indent="0">
              <a:buNone/>
              <a:defRPr/>
            </a:lvl3pPr>
            <a:lvl4pPr marL="2057400" indent="0">
              <a:buNone/>
              <a:defRPr/>
            </a:lvl4pPr>
            <a:lvl5pPr marL="2743200" indent="0">
              <a:buNone/>
              <a:defRPr/>
            </a:lvl5p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27" name="Content Placeholder 2">
            <a:extLst>
              <a:ext uri="{FF2B5EF4-FFF2-40B4-BE49-F238E27FC236}">
                <a16:creationId xmlns:a16="http://schemas.microsoft.com/office/drawing/2014/main" id="{6A8F9540-8D26-4ADA-88E6-B9A742232C2D}"/>
              </a:ext>
            </a:extLst>
          </p:cNvPr>
          <p:cNvSpPr>
            <a:spLocks noGrp="1"/>
          </p:cNvSpPr>
          <p:nvPr>
            <p:ph sz="half" idx="18"/>
          </p:nvPr>
        </p:nvSpPr>
        <p:spPr>
          <a:xfrm>
            <a:off x="2005615" y="5774184"/>
            <a:ext cx="4723448" cy="2883657"/>
          </a:xfrm>
        </p:spPr>
        <p:txBody>
          <a:bodyPr>
            <a:noAutofit/>
          </a:bodyPr>
          <a:lstStyle>
            <a:lvl1pPr marL="0" indent="0">
              <a:buNone/>
              <a:defRPr/>
            </a:lvl1pPr>
            <a:lvl2pPr marL="685800" indent="0">
              <a:buNone/>
              <a:defRPr/>
            </a:lvl2pPr>
            <a:lvl3pPr marL="1371600" indent="0">
              <a:buNone/>
              <a:defRPr/>
            </a:lvl3pPr>
            <a:lvl4pPr marL="2057400" indent="0">
              <a:buNone/>
              <a:defRPr/>
            </a:lvl4pPr>
            <a:lvl5pPr marL="2743200" indent="0">
              <a:buNone/>
              <a:defRPr/>
            </a:lvl5p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29" name="Picture Placeholder 28">
            <a:extLst>
              <a:ext uri="{FF2B5EF4-FFF2-40B4-BE49-F238E27FC236}">
                <a16:creationId xmlns:a16="http://schemas.microsoft.com/office/drawing/2014/main" id="{3D7801BA-80A8-4F2C-90C8-155E6210A852}"/>
              </a:ext>
            </a:extLst>
          </p:cNvPr>
          <p:cNvSpPr>
            <a:spLocks noGrp="1"/>
          </p:cNvSpPr>
          <p:nvPr>
            <p:ph type="pic" sz="quarter" idx="19"/>
          </p:nvPr>
        </p:nvSpPr>
        <p:spPr>
          <a:xfrm>
            <a:off x="1421452" y="2519365"/>
            <a:ext cx="564356" cy="564356"/>
          </a:xfrm>
        </p:spPr>
        <p:txBody>
          <a:bodyPr>
            <a:normAutofit/>
          </a:bodyPr>
          <a:lstStyle>
            <a:lvl1pPr marL="0" indent="0" algn="ctr">
              <a:buNone/>
              <a:defRPr sz="600"/>
            </a:lvl1pPr>
          </a:lstStyle>
          <a:p>
            <a:r>
              <a:rPr lang="en-US" noProof="0"/>
              <a:t>Click icon to add picture</a:t>
            </a:r>
            <a:endParaRPr lang="en-US" noProof="0" dirty="0"/>
          </a:p>
        </p:txBody>
      </p:sp>
      <p:sp>
        <p:nvSpPr>
          <p:cNvPr id="30" name="Picture Placeholder 28">
            <a:extLst>
              <a:ext uri="{FF2B5EF4-FFF2-40B4-BE49-F238E27FC236}">
                <a16:creationId xmlns:a16="http://schemas.microsoft.com/office/drawing/2014/main" id="{99C7ED62-8CE2-417B-9E03-DB47D419110B}"/>
              </a:ext>
            </a:extLst>
          </p:cNvPr>
          <p:cNvSpPr>
            <a:spLocks noGrp="1"/>
          </p:cNvSpPr>
          <p:nvPr>
            <p:ph type="pic" sz="quarter" idx="20"/>
          </p:nvPr>
        </p:nvSpPr>
        <p:spPr>
          <a:xfrm>
            <a:off x="6748870" y="2519365"/>
            <a:ext cx="564356" cy="564356"/>
          </a:xfrm>
        </p:spPr>
        <p:txBody>
          <a:bodyPr>
            <a:normAutofit/>
          </a:bodyPr>
          <a:lstStyle>
            <a:lvl1pPr marL="0" indent="0" algn="ctr">
              <a:buNone/>
              <a:defRPr sz="600"/>
            </a:lvl1pPr>
          </a:lstStyle>
          <a:p>
            <a:r>
              <a:rPr lang="en-US" noProof="0"/>
              <a:t>Click icon to add picture</a:t>
            </a:r>
            <a:endParaRPr lang="en-US" noProof="0" dirty="0"/>
          </a:p>
        </p:txBody>
      </p:sp>
      <p:sp>
        <p:nvSpPr>
          <p:cNvPr id="31" name="Picture Placeholder 28">
            <a:extLst>
              <a:ext uri="{FF2B5EF4-FFF2-40B4-BE49-F238E27FC236}">
                <a16:creationId xmlns:a16="http://schemas.microsoft.com/office/drawing/2014/main" id="{96383197-4013-4D5E-BF47-64BD2386A4D6}"/>
              </a:ext>
            </a:extLst>
          </p:cNvPr>
          <p:cNvSpPr>
            <a:spLocks noGrp="1"/>
          </p:cNvSpPr>
          <p:nvPr>
            <p:ph type="pic" sz="quarter" idx="21"/>
          </p:nvPr>
        </p:nvSpPr>
        <p:spPr>
          <a:xfrm>
            <a:off x="12189424" y="2519365"/>
            <a:ext cx="564356" cy="564356"/>
          </a:xfrm>
        </p:spPr>
        <p:txBody>
          <a:bodyPr>
            <a:normAutofit/>
          </a:bodyPr>
          <a:lstStyle>
            <a:lvl1pPr marL="0" indent="0" algn="ctr">
              <a:buNone/>
              <a:defRPr sz="600"/>
            </a:lvl1pPr>
          </a:lstStyle>
          <a:p>
            <a:r>
              <a:rPr lang="en-US" noProof="0"/>
              <a:t>Click icon to add picture</a:t>
            </a:r>
            <a:endParaRPr lang="en-US" noProof="0" dirty="0"/>
          </a:p>
        </p:txBody>
      </p:sp>
      <p:sp>
        <p:nvSpPr>
          <p:cNvPr id="32" name="Picture Placeholder 28">
            <a:extLst>
              <a:ext uri="{FF2B5EF4-FFF2-40B4-BE49-F238E27FC236}">
                <a16:creationId xmlns:a16="http://schemas.microsoft.com/office/drawing/2014/main" id="{B2568099-B430-4F70-A248-1840860FFEED}"/>
              </a:ext>
            </a:extLst>
          </p:cNvPr>
          <p:cNvSpPr>
            <a:spLocks noGrp="1"/>
          </p:cNvSpPr>
          <p:nvPr>
            <p:ph type="pic" sz="quarter" idx="22"/>
          </p:nvPr>
        </p:nvSpPr>
        <p:spPr>
          <a:xfrm>
            <a:off x="1421452" y="5688119"/>
            <a:ext cx="564356" cy="564356"/>
          </a:xfrm>
        </p:spPr>
        <p:txBody>
          <a:bodyPr>
            <a:normAutofit/>
          </a:bodyPr>
          <a:lstStyle>
            <a:lvl1pPr marL="0" indent="0" algn="ctr">
              <a:buNone/>
              <a:defRPr sz="600"/>
            </a:lvl1pPr>
          </a:lstStyle>
          <a:p>
            <a:r>
              <a:rPr lang="en-US" noProof="0"/>
              <a:t>Click icon to add picture</a:t>
            </a:r>
            <a:endParaRPr lang="en-US" noProof="0" dirty="0"/>
          </a:p>
        </p:txBody>
      </p:sp>
      <p:sp>
        <p:nvSpPr>
          <p:cNvPr id="33" name="Picture Placeholder 28">
            <a:extLst>
              <a:ext uri="{FF2B5EF4-FFF2-40B4-BE49-F238E27FC236}">
                <a16:creationId xmlns:a16="http://schemas.microsoft.com/office/drawing/2014/main" id="{82A0F640-3653-4074-BEAA-B09FF6E0B391}"/>
              </a:ext>
            </a:extLst>
          </p:cNvPr>
          <p:cNvSpPr>
            <a:spLocks noGrp="1"/>
          </p:cNvSpPr>
          <p:nvPr>
            <p:ph type="pic" sz="quarter" idx="23"/>
          </p:nvPr>
        </p:nvSpPr>
        <p:spPr>
          <a:xfrm>
            <a:off x="6748870" y="5688119"/>
            <a:ext cx="564356" cy="564356"/>
          </a:xfrm>
        </p:spPr>
        <p:txBody>
          <a:bodyPr>
            <a:normAutofit/>
          </a:bodyPr>
          <a:lstStyle>
            <a:lvl1pPr marL="0" indent="0" algn="ctr">
              <a:buNone/>
              <a:defRPr sz="600"/>
            </a:lvl1pPr>
          </a:lstStyle>
          <a:p>
            <a:r>
              <a:rPr lang="en-US" noProof="0"/>
              <a:t>Click icon to add picture</a:t>
            </a:r>
            <a:endParaRPr lang="en-US" noProof="0" dirty="0"/>
          </a:p>
        </p:txBody>
      </p:sp>
      <p:sp>
        <p:nvSpPr>
          <p:cNvPr id="34" name="Picture Placeholder 28">
            <a:extLst>
              <a:ext uri="{FF2B5EF4-FFF2-40B4-BE49-F238E27FC236}">
                <a16:creationId xmlns:a16="http://schemas.microsoft.com/office/drawing/2014/main" id="{1723BD4F-261F-418F-B763-09039D2CA7B6}"/>
              </a:ext>
            </a:extLst>
          </p:cNvPr>
          <p:cNvSpPr>
            <a:spLocks noGrp="1"/>
          </p:cNvSpPr>
          <p:nvPr>
            <p:ph type="pic" sz="quarter" idx="24"/>
          </p:nvPr>
        </p:nvSpPr>
        <p:spPr>
          <a:xfrm>
            <a:off x="12189424" y="5688119"/>
            <a:ext cx="564356" cy="564356"/>
          </a:xfrm>
        </p:spPr>
        <p:txBody>
          <a:bodyPr>
            <a:normAutofit/>
          </a:bodyPr>
          <a:lstStyle>
            <a:lvl1pPr marL="0" indent="0" algn="ctr">
              <a:buNone/>
              <a:defRPr sz="600"/>
            </a:lvl1pPr>
          </a:lstStyle>
          <a:p>
            <a:r>
              <a:rPr lang="en-US" noProof="0"/>
              <a:t>Click icon to add picture</a:t>
            </a:r>
            <a:endParaRPr lang="en-US" noProof="0" dirty="0"/>
          </a:p>
        </p:txBody>
      </p:sp>
    </p:spTree>
    <p:extLst>
      <p:ext uri="{BB962C8B-B14F-4D97-AF65-F5344CB8AC3E}">
        <p14:creationId xmlns:p14="http://schemas.microsoft.com/office/powerpoint/2010/main" val="3367359466"/>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userDrawn="1">
  <p:cSld name="Three Content">
    <p:spTree>
      <p:nvGrpSpPr>
        <p:cNvPr id="1" name=""/>
        <p:cNvGrpSpPr/>
        <p:nvPr/>
      </p:nvGrpSpPr>
      <p:grpSpPr>
        <a:xfrm>
          <a:off x="0" y="0"/>
          <a:ext cx="0" cy="0"/>
          <a:chOff x="0" y="0"/>
          <a:chExt cx="0" cy="0"/>
        </a:xfrm>
      </p:grpSpPr>
      <p:sp>
        <p:nvSpPr>
          <p:cNvPr id="7" name="Slide Number Placeholder 6">
            <a:extLst>
              <a:ext uri="{FF2B5EF4-FFF2-40B4-BE49-F238E27FC236}">
                <a16:creationId xmlns:a16="http://schemas.microsoft.com/office/drawing/2014/main" id="{4E60EB58-EF7E-435A-8B07-B5BCF3AF119F}"/>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
        <p:nvSpPr>
          <p:cNvPr id="2" name="Title 1">
            <a:extLst>
              <a:ext uri="{FF2B5EF4-FFF2-40B4-BE49-F238E27FC236}">
                <a16:creationId xmlns:a16="http://schemas.microsoft.com/office/drawing/2014/main" id="{E7F76098-6FA1-470A-BEF4-E4B0AC75E8FE}"/>
              </a:ext>
            </a:extLst>
          </p:cNvPr>
          <p:cNvSpPr>
            <a:spLocks noGrp="1"/>
          </p:cNvSpPr>
          <p:nvPr>
            <p:ph type="title"/>
          </p:nvPr>
        </p:nvSpPr>
        <p:spPr/>
        <p:txBody>
          <a:bodyPr/>
          <a:lstStyle/>
          <a:p>
            <a:r>
              <a:rPr lang="en-US" noProof="0"/>
              <a:t>Click to edit Master title style</a:t>
            </a:r>
          </a:p>
        </p:txBody>
      </p:sp>
      <p:sp>
        <p:nvSpPr>
          <p:cNvPr id="5" name="Date Placeholder 4">
            <a:extLst>
              <a:ext uri="{FF2B5EF4-FFF2-40B4-BE49-F238E27FC236}">
                <a16:creationId xmlns:a16="http://schemas.microsoft.com/office/drawing/2014/main" id="{47F57DE0-C032-4FCC-9006-09C2C328A665}"/>
              </a:ext>
            </a:extLst>
          </p:cNvPr>
          <p:cNvSpPr>
            <a:spLocks noGrp="1"/>
          </p:cNvSpPr>
          <p:nvPr>
            <p:ph type="dt" sz="half" idx="10"/>
          </p:nvPr>
        </p:nvSpPr>
        <p:spPr/>
        <p:txBody>
          <a:bodyPr/>
          <a:lstStyle/>
          <a:p>
            <a:fld id="{397CD216-73DE-4B96-8E1B-BB64D86142BB}" type="datetime1">
              <a:rPr lang="en-US" noProof="0" smtClean="0"/>
              <a:t>1/31/2024</a:t>
            </a:fld>
            <a:endParaRPr lang="en-US" noProof="0" dirty="0"/>
          </a:p>
        </p:txBody>
      </p:sp>
      <p:sp>
        <p:nvSpPr>
          <p:cNvPr id="6" name="Footer Placeholder 5">
            <a:extLst>
              <a:ext uri="{FF2B5EF4-FFF2-40B4-BE49-F238E27FC236}">
                <a16:creationId xmlns:a16="http://schemas.microsoft.com/office/drawing/2014/main" id="{90C776CB-2819-4488-9012-A6EA22079A47}"/>
              </a:ext>
            </a:extLst>
          </p:cNvPr>
          <p:cNvSpPr>
            <a:spLocks noGrp="1"/>
          </p:cNvSpPr>
          <p:nvPr>
            <p:ph type="ftr" sz="quarter" idx="11"/>
          </p:nvPr>
        </p:nvSpPr>
        <p:spPr/>
        <p:txBody>
          <a:bodyPr/>
          <a:lstStyle/>
          <a:p>
            <a:endParaRPr lang="en-US" noProof="0" dirty="0"/>
          </a:p>
        </p:txBody>
      </p:sp>
      <p:sp>
        <p:nvSpPr>
          <p:cNvPr id="12" name="Picture Placeholder 11">
            <a:extLst>
              <a:ext uri="{FF2B5EF4-FFF2-40B4-BE49-F238E27FC236}">
                <a16:creationId xmlns:a16="http://schemas.microsoft.com/office/drawing/2014/main" id="{B15EEB49-54F4-404C-9B31-AD488BFCB2E0}"/>
              </a:ext>
            </a:extLst>
          </p:cNvPr>
          <p:cNvSpPr>
            <a:spLocks noGrp="1"/>
          </p:cNvSpPr>
          <p:nvPr>
            <p:ph type="pic" sz="quarter" idx="14"/>
          </p:nvPr>
        </p:nvSpPr>
        <p:spPr>
          <a:xfrm>
            <a:off x="2658618" y="3328872"/>
            <a:ext cx="3621024" cy="3621024"/>
          </a:xfrm>
          <a:prstGeom prst="ellipse">
            <a:avLst/>
          </a:prstGeom>
          <a:noFill/>
          <a:ln w="387350">
            <a:noFill/>
          </a:ln>
        </p:spPr>
        <p:txBody>
          <a:bodyPr/>
          <a:lstStyle/>
          <a:p>
            <a:r>
              <a:rPr lang="en-US" noProof="0"/>
              <a:t>Click icon to add picture</a:t>
            </a:r>
            <a:endParaRPr lang="en-US" noProof="0" dirty="0"/>
          </a:p>
        </p:txBody>
      </p:sp>
      <p:sp>
        <p:nvSpPr>
          <p:cNvPr id="17" name="Picture Placeholder 11">
            <a:extLst>
              <a:ext uri="{FF2B5EF4-FFF2-40B4-BE49-F238E27FC236}">
                <a16:creationId xmlns:a16="http://schemas.microsoft.com/office/drawing/2014/main" id="{6B2DD458-866A-421E-9AD0-B0D9E1195728}"/>
              </a:ext>
            </a:extLst>
          </p:cNvPr>
          <p:cNvSpPr>
            <a:spLocks noGrp="1"/>
          </p:cNvSpPr>
          <p:nvPr>
            <p:ph type="pic" sz="quarter" idx="17"/>
          </p:nvPr>
        </p:nvSpPr>
        <p:spPr>
          <a:xfrm>
            <a:off x="12008358" y="3294125"/>
            <a:ext cx="3621024" cy="3621024"/>
          </a:xfrm>
          <a:prstGeom prst="ellipse">
            <a:avLst/>
          </a:prstGeom>
          <a:noFill/>
          <a:ln w="387350">
            <a:noFill/>
          </a:ln>
        </p:spPr>
        <p:txBody>
          <a:bodyPr/>
          <a:lstStyle/>
          <a:p>
            <a:r>
              <a:rPr lang="en-US" noProof="0"/>
              <a:t>Click icon to add picture</a:t>
            </a:r>
            <a:endParaRPr lang="en-US" noProof="0" dirty="0"/>
          </a:p>
        </p:txBody>
      </p:sp>
      <p:sp>
        <p:nvSpPr>
          <p:cNvPr id="14" name="Picture Placeholder 11">
            <a:extLst>
              <a:ext uri="{FF2B5EF4-FFF2-40B4-BE49-F238E27FC236}">
                <a16:creationId xmlns:a16="http://schemas.microsoft.com/office/drawing/2014/main" id="{57A4D097-9603-42DC-888D-8039CE6ADC94}"/>
              </a:ext>
            </a:extLst>
          </p:cNvPr>
          <p:cNvSpPr>
            <a:spLocks noGrp="1"/>
          </p:cNvSpPr>
          <p:nvPr>
            <p:ph type="pic" sz="quarter" idx="16"/>
          </p:nvPr>
        </p:nvSpPr>
        <p:spPr>
          <a:xfrm>
            <a:off x="6880860" y="3028748"/>
            <a:ext cx="4526280" cy="4526280"/>
          </a:xfrm>
          <a:prstGeom prst="ellipse">
            <a:avLst/>
          </a:prstGeom>
          <a:noFill/>
        </p:spPr>
        <p:txBody>
          <a:bodyPr/>
          <a:lstStyle/>
          <a:p>
            <a:r>
              <a:rPr lang="en-US" noProof="0"/>
              <a:t>Click icon to add picture</a:t>
            </a:r>
            <a:endParaRPr lang="en-US" noProof="0" dirty="0"/>
          </a:p>
        </p:txBody>
      </p:sp>
      <p:sp>
        <p:nvSpPr>
          <p:cNvPr id="25" name="Text Placeholder 23">
            <a:extLst>
              <a:ext uri="{FF2B5EF4-FFF2-40B4-BE49-F238E27FC236}">
                <a16:creationId xmlns:a16="http://schemas.microsoft.com/office/drawing/2014/main" id="{B9B9E0BA-35AD-4D69-9A03-35F2509C2C27}"/>
              </a:ext>
            </a:extLst>
          </p:cNvPr>
          <p:cNvSpPr>
            <a:spLocks noGrp="1"/>
          </p:cNvSpPr>
          <p:nvPr>
            <p:ph type="body" sz="quarter" idx="19"/>
          </p:nvPr>
        </p:nvSpPr>
        <p:spPr>
          <a:xfrm>
            <a:off x="2419350" y="7550945"/>
            <a:ext cx="4050507" cy="1107281"/>
          </a:xfrm>
        </p:spPr>
        <p:txBody>
          <a:bodyPr>
            <a:normAutofit/>
          </a:bodyPr>
          <a:lstStyle>
            <a:lvl1pPr marL="0" indent="0" algn="ctr">
              <a:buNone/>
              <a:defRPr sz="3000">
                <a:solidFill>
                  <a:schemeClr val="bg1">
                    <a:lumMod val="95000"/>
                  </a:schemeClr>
                </a:solidFill>
                <a:latin typeface="+mj-lt"/>
              </a:defRPr>
            </a:lvl1pPr>
          </a:lstStyle>
          <a:p>
            <a:pPr lvl="0"/>
            <a:r>
              <a:rPr lang="en-US" noProof="0"/>
              <a:t>Click to edit Master text styles</a:t>
            </a:r>
          </a:p>
        </p:txBody>
      </p:sp>
      <p:sp>
        <p:nvSpPr>
          <p:cNvPr id="26" name="Text Placeholder 23">
            <a:extLst>
              <a:ext uri="{FF2B5EF4-FFF2-40B4-BE49-F238E27FC236}">
                <a16:creationId xmlns:a16="http://schemas.microsoft.com/office/drawing/2014/main" id="{B1CC61B3-695C-423D-8F0B-45674DC932B3}"/>
              </a:ext>
            </a:extLst>
          </p:cNvPr>
          <p:cNvSpPr>
            <a:spLocks noGrp="1"/>
          </p:cNvSpPr>
          <p:nvPr>
            <p:ph type="body" sz="quarter" idx="20"/>
          </p:nvPr>
        </p:nvSpPr>
        <p:spPr>
          <a:xfrm>
            <a:off x="7118747" y="7855051"/>
            <a:ext cx="4050507" cy="1107281"/>
          </a:xfrm>
        </p:spPr>
        <p:txBody>
          <a:bodyPr>
            <a:normAutofit/>
          </a:bodyPr>
          <a:lstStyle>
            <a:lvl1pPr marL="0" indent="0" algn="ctr">
              <a:buNone/>
              <a:defRPr sz="3000">
                <a:solidFill>
                  <a:schemeClr val="bg1">
                    <a:lumMod val="95000"/>
                  </a:schemeClr>
                </a:solidFill>
                <a:latin typeface="+mj-lt"/>
              </a:defRPr>
            </a:lvl1pPr>
          </a:lstStyle>
          <a:p>
            <a:pPr lvl="0"/>
            <a:r>
              <a:rPr lang="en-US" noProof="0"/>
              <a:t>Click to edit Master text styles</a:t>
            </a:r>
          </a:p>
        </p:txBody>
      </p:sp>
      <p:sp>
        <p:nvSpPr>
          <p:cNvPr id="27" name="Text Placeholder 23">
            <a:extLst>
              <a:ext uri="{FF2B5EF4-FFF2-40B4-BE49-F238E27FC236}">
                <a16:creationId xmlns:a16="http://schemas.microsoft.com/office/drawing/2014/main" id="{B870F23E-35A1-4942-A685-641AA883066A}"/>
              </a:ext>
            </a:extLst>
          </p:cNvPr>
          <p:cNvSpPr>
            <a:spLocks noGrp="1"/>
          </p:cNvSpPr>
          <p:nvPr>
            <p:ph type="body" sz="quarter" idx="21"/>
          </p:nvPr>
        </p:nvSpPr>
        <p:spPr>
          <a:xfrm>
            <a:off x="11818143" y="7550945"/>
            <a:ext cx="4050507" cy="1107281"/>
          </a:xfrm>
        </p:spPr>
        <p:txBody>
          <a:bodyPr>
            <a:normAutofit/>
          </a:bodyPr>
          <a:lstStyle>
            <a:lvl1pPr marL="0" indent="0" algn="ctr">
              <a:buNone/>
              <a:defRPr sz="3000">
                <a:solidFill>
                  <a:schemeClr val="bg1">
                    <a:lumMod val="95000"/>
                  </a:schemeClr>
                </a:solidFill>
                <a:latin typeface="+mj-lt"/>
              </a:defRPr>
            </a:lvl1pPr>
          </a:lstStyle>
          <a:p>
            <a:pPr lvl="0"/>
            <a:r>
              <a:rPr lang="en-US" noProof="0"/>
              <a:t>Click to edit Master text styles</a:t>
            </a:r>
          </a:p>
        </p:txBody>
      </p:sp>
      <p:sp>
        <p:nvSpPr>
          <p:cNvPr id="29" name="Picture Placeholder 28">
            <a:extLst>
              <a:ext uri="{FF2B5EF4-FFF2-40B4-BE49-F238E27FC236}">
                <a16:creationId xmlns:a16="http://schemas.microsoft.com/office/drawing/2014/main" id="{863B8202-88BB-4ED4-B936-9D9C0B4C8D17}"/>
              </a:ext>
            </a:extLst>
          </p:cNvPr>
          <p:cNvSpPr>
            <a:spLocks noGrp="1"/>
          </p:cNvSpPr>
          <p:nvPr>
            <p:ph type="pic" sz="quarter" idx="22"/>
          </p:nvPr>
        </p:nvSpPr>
        <p:spPr>
          <a:xfrm>
            <a:off x="0" y="0"/>
            <a:ext cx="18288000" cy="10287000"/>
          </a:xfrm>
        </p:spPr>
        <p:txBody>
          <a:bodyPr/>
          <a:lstStyle>
            <a:lvl1pPr marL="0" indent="0" algn="ctr">
              <a:buNone/>
              <a:defRPr/>
            </a:lvl1pPr>
          </a:lstStyle>
          <a:p>
            <a:r>
              <a:rPr lang="en-US" noProof="0"/>
              <a:t>Click icon to add picture</a:t>
            </a:r>
            <a:endParaRPr lang="en-US" noProof="0" dirty="0"/>
          </a:p>
        </p:txBody>
      </p:sp>
    </p:spTree>
    <p:extLst>
      <p:ext uri="{BB962C8B-B14F-4D97-AF65-F5344CB8AC3E}">
        <p14:creationId xmlns:p14="http://schemas.microsoft.com/office/powerpoint/2010/main" val="3848197912"/>
      </p:ext>
    </p:extLst>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userDrawn="1">
  <p:cSld name="Picture with Caption_2">
    <p:spTree>
      <p:nvGrpSpPr>
        <p:cNvPr id="1" name=""/>
        <p:cNvGrpSpPr/>
        <p:nvPr/>
      </p:nvGrpSpPr>
      <p:grpSpPr>
        <a:xfrm>
          <a:off x="0" y="0"/>
          <a:ext cx="0" cy="0"/>
          <a:chOff x="0" y="0"/>
          <a:chExt cx="0" cy="0"/>
        </a:xfrm>
      </p:grpSpPr>
      <p:sp>
        <p:nvSpPr>
          <p:cNvPr id="8" name="object 3">
            <a:extLst>
              <a:ext uri="{FF2B5EF4-FFF2-40B4-BE49-F238E27FC236}">
                <a16:creationId xmlns:a16="http://schemas.microsoft.com/office/drawing/2014/main" id="{29F16048-FF4E-41B1-B3D4-0FB210A70DF2}"/>
              </a:ext>
            </a:extLst>
          </p:cNvPr>
          <p:cNvSpPr/>
          <p:nvPr userDrawn="1"/>
        </p:nvSpPr>
        <p:spPr>
          <a:xfrm>
            <a:off x="7941945" y="0"/>
            <a:ext cx="10346055" cy="10287000"/>
          </a:xfrm>
          <a:custGeom>
            <a:avLst/>
            <a:gdLst/>
            <a:ahLst/>
            <a:cxnLst/>
            <a:rect l="l" t="t" r="r" b="b"/>
            <a:pathLst>
              <a:path w="6897370" h="6858000">
                <a:moveTo>
                  <a:pt x="0" y="6858000"/>
                </a:moveTo>
                <a:lnTo>
                  <a:pt x="6896900" y="6858000"/>
                </a:lnTo>
                <a:lnTo>
                  <a:pt x="6896900" y="0"/>
                </a:lnTo>
                <a:lnTo>
                  <a:pt x="0" y="0"/>
                </a:lnTo>
                <a:lnTo>
                  <a:pt x="0" y="6858000"/>
                </a:lnTo>
                <a:close/>
              </a:path>
            </a:pathLst>
          </a:custGeom>
          <a:solidFill>
            <a:schemeClr val="accent2"/>
          </a:solidFill>
        </p:spPr>
        <p:txBody>
          <a:bodyPr wrap="square" lIns="0" tIns="0" rIns="0" bIns="0" rtlCol="0"/>
          <a:lstStyle/>
          <a:p>
            <a:endParaRPr lang="en-US" sz="2700" noProof="0" dirty="0"/>
          </a:p>
        </p:txBody>
      </p:sp>
      <p:sp>
        <p:nvSpPr>
          <p:cNvPr id="11" name="Oval 10">
            <a:extLst>
              <a:ext uri="{FF2B5EF4-FFF2-40B4-BE49-F238E27FC236}">
                <a16:creationId xmlns:a16="http://schemas.microsoft.com/office/drawing/2014/main" id="{98AB8B54-69CD-4C57-8DBB-02A0E09851DD}"/>
              </a:ext>
            </a:extLst>
          </p:cNvPr>
          <p:cNvSpPr/>
          <p:nvPr userDrawn="1"/>
        </p:nvSpPr>
        <p:spPr>
          <a:xfrm>
            <a:off x="17343356" y="9341148"/>
            <a:ext cx="399600" cy="399600"/>
          </a:xfrm>
          <a:prstGeom prst="ellipse">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700" noProof="0" dirty="0"/>
          </a:p>
        </p:txBody>
      </p:sp>
      <p:sp>
        <p:nvSpPr>
          <p:cNvPr id="2" name="Title 1">
            <a:extLst>
              <a:ext uri="{FF2B5EF4-FFF2-40B4-BE49-F238E27FC236}">
                <a16:creationId xmlns:a16="http://schemas.microsoft.com/office/drawing/2014/main" id="{4690E0AA-5363-4861-AB6B-0E4D34D74B92}"/>
              </a:ext>
            </a:extLst>
          </p:cNvPr>
          <p:cNvSpPr>
            <a:spLocks noGrp="1"/>
          </p:cNvSpPr>
          <p:nvPr>
            <p:ph type="title"/>
          </p:nvPr>
        </p:nvSpPr>
        <p:spPr>
          <a:xfrm>
            <a:off x="1259683" y="626044"/>
            <a:ext cx="5898356" cy="1953167"/>
          </a:xfrm>
        </p:spPr>
        <p:txBody>
          <a:bodyPr anchor="b"/>
          <a:lstStyle>
            <a:lvl1pPr>
              <a:defRPr sz="4800"/>
            </a:lvl1pPr>
          </a:lstStyle>
          <a:p>
            <a:r>
              <a:rPr lang="en-US" noProof="0"/>
              <a:t>Click to edit Master title style</a:t>
            </a:r>
          </a:p>
        </p:txBody>
      </p:sp>
      <p:sp>
        <p:nvSpPr>
          <p:cNvPr id="4" name="Text Placeholder 3">
            <a:extLst>
              <a:ext uri="{FF2B5EF4-FFF2-40B4-BE49-F238E27FC236}">
                <a16:creationId xmlns:a16="http://schemas.microsoft.com/office/drawing/2014/main" id="{EA79774D-36EB-4201-B1AC-922DD2E06640}"/>
              </a:ext>
            </a:extLst>
          </p:cNvPr>
          <p:cNvSpPr>
            <a:spLocks noGrp="1"/>
          </p:cNvSpPr>
          <p:nvPr>
            <p:ph type="body" sz="half" idx="2"/>
          </p:nvPr>
        </p:nvSpPr>
        <p:spPr>
          <a:xfrm>
            <a:off x="10941377" y="1789046"/>
            <a:ext cx="6086942" cy="2146851"/>
          </a:xfrm>
        </p:spPr>
        <p:txBody>
          <a:bodyPr/>
          <a:lstStyle>
            <a:lvl1pPr marL="0" indent="0">
              <a:buNone/>
              <a:defRPr sz="2400">
                <a:solidFill>
                  <a:schemeClr val="bg2">
                    <a:lumMod val="40000"/>
                    <a:lumOff val="60000"/>
                  </a:schemeClr>
                </a:solidFill>
              </a:defRPr>
            </a:lvl1pPr>
            <a:lvl2pPr marL="685800" indent="0">
              <a:buNone/>
              <a:defRPr sz="2100"/>
            </a:lvl2pPr>
            <a:lvl3pPr marL="1371600" indent="0">
              <a:buNone/>
              <a:defRPr sz="1800"/>
            </a:lvl3pPr>
            <a:lvl4pPr marL="2057400" indent="0">
              <a:buNone/>
              <a:defRPr sz="1500"/>
            </a:lvl4pPr>
            <a:lvl5pPr marL="2743200" indent="0">
              <a:buNone/>
              <a:defRPr sz="1500"/>
            </a:lvl5pPr>
            <a:lvl6pPr marL="3429000" indent="0">
              <a:buNone/>
              <a:defRPr sz="1500"/>
            </a:lvl6pPr>
            <a:lvl7pPr marL="4114800" indent="0">
              <a:buNone/>
              <a:defRPr sz="1500"/>
            </a:lvl7pPr>
            <a:lvl8pPr marL="4800600" indent="0">
              <a:buNone/>
              <a:defRPr sz="1500"/>
            </a:lvl8pPr>
            <a:lvl9pPr marL="5486400" indent="0">
              <a:buNone/>
              <a:defRPr sz="1500"/>
            </a:lvl9pPr>
          </a:lstStyle>
          <a:p>
            <a:pPr lvl="0"/>
            <a:r>
              <a:rPr lang="en-US" noProof="0"/>
              <a:t>Click to edit Master text styles</a:t>
            </a:r>
          </a:p>
        </p:txBody>
      </p:sp>
      <p:sp>
        <p:nvSpPr>
          <p:cNvPr id="5" name="Date Placeholder 4">
            <a:extLst>
              <a:ext uri="{FF2B5EF4-FFF2-40B4-BE49-F238E27FC236}">
                <a16:creationId xmlns:a16="http://schemas.microsoft.com/office/drawing/2014/main" id="{CAD1E234-1CB2-41A0-B40D-7E7F160CBA11}"/>
              </a:ext>
            </a:extLst>
          </p:cNvPr>
          <p:cNvSpPr>
            <a:spLocks noGrp="1"/>
          </p:cNvSpPr>
          <p:nvPr>
            <p:ph type="dt" sz="half" idx="10"/>
          </p:nvPr>
        </p:nvSpPr>
        <p:spPr/>
        <p:txBody>
          <a:bodyPr/>
          <a:lstStyle/>
          <a:p>
            <a:fld id="{8C6D634D-0427-413D-A0D0-098959D06FEF}" type="datetime1">
              <a:rPr lang="en-US" noProof="0" smtClean="0"/>
              <a:t>1/31/2024</a:t>
            </a:fld>
            <a:endParaRPr lang="en-US" noProof="0" dirty="0"/>
          </a:p>
        </p:txBody>
      </p:sp>
      <p:sp>
        <p:nvSpPr>
          <p:cNvPr id="6" name="Footer Placeholder 5">
            <a:extLst>
              <a:ext uri="{FF2B5EF4-FFF2-40B4-BE49-F238E27FC236}">
                <a16:creationId xmlns:a16="http://schemas.microsoft.com/office/drawing/2014/main" id="{99FD472E-6334-4051-B4D9-6361A819F792}"/>
              </a:ext>
            </a:extLst>
          </p:cNvPr>
          <p:cNvSpPr>
            <a:spLocks noGrp="1"/>
          </p:cNvSpPr>
          <p:nvPr>
            <p:ph type="ftr" sz="quarter" idx="11"/>
          </p:nvPr>
        </p:nvSpPr>
        <p:spPr/>
        <p:txBody>
          <a:bodyPr/>
          <a:lstStyle/>
          <a:p>
            <a:endParaRPr lang="en-US" noProof="0" dirty="0"/>
          </a:p>
        </p:txBody>
      </p:sp>
      <p:sp>
        <p:nvSpPr>
          <p:cNvPr id="7" name="Slide Number Placeholder 6">
            <a:extLst>
              <a:ext uri="{FF2B5EF4-FFF2-40B4-BE49-F238E27FC236}">
                <a16:creationId xmlns:a16="http://schemas.microsoft.com/office/drawing/2014/main" id="{192384B9-6290-4070-B7D1-A105B27F0CB0}"/>
              </a:ext>
            </a:extLst>
          </p:cNvPr>
          <p:cNvSpPr>
            <a:spLocks noGrp="1"/>
          </p:cNvSpPr>
          <p:nvPr>
            <p:ph type="sldNum" sz="quarter" idx="12"/>
          </p:nvPr>
        </p:nvSpPr>
        <p:spPr/>
        <p:txBody>
          <a:bodyPr/>
          <a:lstStyle/>
          <a:p>
            <a:fld id="{82EE24B5-652C-4DB5-B7C3-B5BBEC1280B1}" type="slidenum">
              <a:rPr lang="en-US" noProof="0" smtClean="0"/>
              <a:t>‹#›</a:t>
            </a:fld>
            <a:endParaRPr lang="en-US" noProof="0" dirty="0"/>
          </a:p>
        </p:txBody>
      </p:sp>
      <p:sp>
        <p:nvSpPr>
          <p:cNvPr id="9" name="object 2">
            <a:extLst>
              <a:ext uri="{FF2B5EF4-FFF2-40B4-BE49-F238E27FC236}">
                <a16:creationId xmlns:a16="http://schemas.microsoft.com/office/drawing/2014/main" id="{9337951D-6DB6-4713-9200-E8513CDEB6B3}"/>
              </a:ext>
            </a:extLst>
          </p:cNvPr>
          <p:cNvSpPr/>
          <p:nvPr userDrawn="1"/>
        </p:nvSpPr>
        <p:spPr>
          <a:xfrm>
            <a:off x="0" y="3645617"/>
            <a:ext cx="5438775" cy="5157788"/>
          </a:xfrm>
          <a:custGeom>
            <a:avLst/>
            <a:gdLst/>
            <a:ahLst/>
            <a:cxnLst/>
            <a:rect l="l" t="t" r="r" b="b"/>
            <a:pathLst>
              <a:path w="3625850" h="3438525">
                <a:moveTo>
                  <a:pt x="0" y="3438486"/>
                </a:moveTo>
                <a:lnTo>
                  <a:pt x="3625596" y="3438486"/>
                </a:lnTo>
                <a:lnTo>
                  <a:pt x="3625596" y="0"/>
                </a:lnTo>
                <a:lnTo>
                  <a:pt x="0" y="0"/>
                </a:lnTo>
                <a:lnTo>
                  <a:pt x="0" y="3438486"/>
                </a:lnTo>
                <a:close/>
              </a:path>
            </a:pathLst>
          </a:custGeom>
          <a:solidFill>
            <a:schemeClr val="accent1"/>
          </a:solidFill>
        </p:spPr>
        <p:txBody>
          <a:bodyPr wrap="square" lIns="0" tIns="0" rIns="0" bIns="0" rtlCol="0"/>
          <a:lstStyle/>
          <a:p>
            <a:endParaRPr lang="en-US" sz="2700" noProof="0" dirty="0"/>
          </a:p>
        </p:txBody>
      </p:sp>
      <p:sp>
        <p:nvSpPr>
          <p:cNvPr id="3" name="Picture Placeholder 2">
            <a:extLst>
              <a:ext uri="{FF2B5EF4-FFF2-40B4-BE49-F238E27FC236}">
                <a16:creationId xmlns:a16="http://schemas.microsoft.com/office/drawing/2014/main" id="{8D44B7CE-2038-4CCA-AA8A-D03DE5FD956E}"/>
              </a:ext>
            </a:extLst>
          </p:cNvPr>
          <p:cNvSpPr>
            <a:spLocks noGrp="1"/>
          </p:cNvSpPr>
          <p:nvPr>
            <p:ph type="pic" idx="1"/>
          </p:nvPr>
        </p:nvSpPr>
        <p:spPr>
          <a:xfrm>
            <a:off x="0" y="4171835"/>
            <a:ext cx="9061200" cy="4105352"/>
          </a:xfrm>
        </p:spPr>
        <p:txBody>
          <a:bodyPr>
            <a:normAutofit/>
          </a:bodyPr>
          <a:lstStyle>
            <a:lvl1pPr marL="0" indent="0" algn="ctr">
              <a:buNone/>
              <a:defRPr sz="2700"/>
            </a:lvl1pPr>
            <a:lvl2pPr marL="685800" indent="0">
              <a:buNone/>
              <a:defRPr sz="4200"/>
            </a:lvl2pPr>
            <a:lvl3pPr marL="1371600" indent="0">
              <a:buNone/>
              <a:defRPr sz="3600"/>
            </a:lvl3pPr>
            <a:lvl4pPr marL="2057400" indent="0">
              <a:buNone/>
              <a:defRPr sz="3000"/>
            </a:lvl4pPr>
            <a:lvl5pPr marL="2743200" indent="0">
              <a:buNone/>
              <a:defRPr sz="3000"/>
            </a:lvl5pPr>
            <a:lvl6pPr marL="3429000" indent="0">
              <a:buNone/>
              <a:defRPr sz="3000"/>
            </a:lvl6pPr>
            <a:lvl7pPr marL="4114800" indent="0">
              <a:buNone/>
              <a:defRPr sz="3000"/>
            </a:lvl7pPr>
            <a:lvl8pPr marL="4800600" indent="0">
              <a:buNone/>
              <a:defRPr sz="3000"/>
            </a:lvl8pPr>
            <a:lvl9pPr marL="5486400" indent="0">
              <a:buNone/>
              <a:defRPr sz="3000"/>
            </a:lvl9pPr>
          </a:lstStyle>
          <a:p>
            <a:r>
              <a:rPr lang="en-US" noProof="0"/>
              <a:t>Click icon to add picture</a:t>
            </a:r>
            <a:endParaRPr lang="en-US" noProof="0" dirty="0"/>
          </a:p>
        </p:txBody>
      </p:sp>
      <p:sp>
        <p:nvSpPr>
          <p:cNvPr id="12" name="Picture Placeholder 28">
            <a:extLst>
              <a:ext uri="{FF2B5EF4-FFF2-40B4-BE49-F238E27FC236}">
                <a16:creationId xmlns:a16="http://schemas.microsoft.com/office/drawing/2014/main" id="{2EB2F967-97B6-4CA8-B3E7-5FF7CA2BDD8C}"/>
              </a:ext>
            </a:extLst>
          </p:cNvPr>
          <p:cNvSpPr>
            <a:spLocks noGrp="1"/>
          </p:cNvSpPr>
          <p:nvPr>
            <p:ph type="pic" sz="quarter" idx="19"/>
          </p:nvPr>
        </p:nvSpPr>
        <p:spPr>
          <a:xfrm>
            <a:off x="9879160" y="1782019"/>
            <a:ext cx="564356" cy="564356"/>
          </a:xfrm>
        </p:spPr>
        <p:txBody>
          <a:bodyPr>
            <a:normAutofit/>
          </a:bodyPr>
          <a:lstStyle>
            <a:lvl1pPr marL="0" indent="0" algn="ctr">
              <a:buNone/>
              <a:defRPr sz="600"/>
            </a:lvl1pPr>
          </a:lstStyle>
          <a:p>
            <a:r>
              <a:rPr lang="en-US" noProof="0"/>
              <a:t>Click icon to add picture</a:t>
            </a:r>
            <a:endParaRPr lang="en-US" noProof="0" dirty="0"/>
          </a:p>
        </p:txBody>
      </p:sp>
      <p:sp>
        <p:nvSpPr>
          <p:cNvPr id="13" name="Picture Placeholder 28">
            <a:extLst>
              <a:ext uri="{FF2B5EF4-FFF2-40B4-BE49-F238E27FC236}">
                <a16:creationId xmlns:a16="http://schemas.microsoft.com/office/drawing/2014/main" id="{5E78E133-FE09-456A-8463-9EFAC6ADE26B}"/>
              </a:ext>
            </a:extLst>
          </p:cNvPr>
          <p:cNvSpPr>
            <a:spLocks noGrp="1"/>
          </p:cNvSpPr>
          <p:nvPr>
            <p:ph type="pic" sz="quarter" idx="22"/>
          </p:nvPr>
        </p:nvSpPr>
        <p:spPr>
          <a:xfrm>
            <a:off x="9879160" y="4317023"/>
            <a:ext cx="564356" cy="564356"/>
          </a:xfrm>
        </p:spPr>
        <p:txBody>
          <a:bodyPr>
            <a:normAutofit/>
          </a:bodyPr>
          <a:lstStyle>
            <a:lvl1pPr marL="0" indent="0" algn="ctr">
              <a:buNone/>
              <a:defRPr sz="600"/>
            </a:lvl1pPr>
          </a:lstStyle>
          <a:p>
            <a:r>
              <a:rPr lang="en-US" noProof="0"/>
              <a:t>Click icon to add picture</a:t>
            </a:r>
            <a:endParaRPr lang="en-US" noProof="0" dirty="0"/>
          </a:p>
        </p:txBody>
      </p:sp>
      <p:sp>
        <p:nvSpPr>
          <p:cNvPr id="14" name="Text Placeholder 3">
            <a:extLst>
              <a:ext uri="{FF2B5EF4-FFF2-40B4-BE49-F238E27FC236}">
                <a16:creationId xmlns:a16="http://schemas.microsoft.com/office/drawing/2014/main" id="{7F0C3496-EA4B-43E5-9704-968F80A8552C}"/>
              </a:ext>
            </a:extLst>
          </p:cNvPr>
          <p:cNvSpPr>
            <a:spLocks noGrp="1"/>
          </p:cNvSpPr>
          <p:nvPr>
            <p:ph type="body" sz="half" idx="23"/>
          </p:nvPr>
        </p:nvSpPr>
        <p:spPr>
          <a:xfrm>
            <a:off x="10941376" y="4320536"/>
            <a:ext cx="6086942" cy="2146851"/>
          </a:xfrm>
        </p:spPr>
        <p:txBody>
          <a:bodyPr/>
          <a:lstStyle>
            <a:lvl1pPr marL="0" indent="0">
              <a:buNone/>
              <a:defRPr sz="2400">
                <a:solidFill>
                  <a:schemeClr val="bg2">
                    <a:lumMod val="40000"/>
                    <a:lumOff val="60000"/>
                  </a:schemeClr>
                </a:solidFill>
              </a:defRPr>
            </a:lvl1pPr>
            <a:lvl2pPr marL="685800" indent="0">
              <a:buNone/>
              <a:defRPr sz="2100"/>
            </a:lvl2pPr>
            <a:lvl3pPr marL="1371600" indent="0">
              <a:buNone/>
              <a:defRPr sz="1800"/>
            </a:lvl3pPr>
            <a:lvl4pPr marL="2057400" indent="0">
              <a:buNone/>
              <a:defRPr sz="1500"/>
            </a:lvl4pPr>
            <a:lvl5pPr marL="2743200" indent="0">
              <a:buNone/>
              <a:defRPr sz="1500"/>
            </a:lvl5pPr>
            <a:lvl6pPr marL="3429000" indent="0">
              <a:buNone/>
              <a:defRPr sz="1500"/>
            </a:lvl6pPr>
            <a:lvl7pPr marL="4114800" indent="0">
              <a:buNone/>
              <a:defRPr sz="1500"/>
            </a:lvl7pPr>
            <a:lvl8pPr marL="4800600" indent="0">
              <a:buNone/>
              <a:defRPr sz="1500"/>
            </a:lvl8pPr>
            <a:lvl9pPr marL="5486400" indent="0">
              <a:buNone/>
              <a:defRPr sz="1500"/>
            </a:lvl9pPr>
          </a:lstStyle>
          <a:p>
            <a:pPr lvl="0"/>
            <a:r>
              <a:rPr lang="en-US" noProof="0"/>
              <a:t>Click to edit Master text styles</a:t>
            </a:r>
          </a:p>
        </p:txBody>
      </p:sp>
      <p:sp>
        <p:nvSpPr>
          <p:cNvPr id="15" name="Picture Placeholder 28">
            <a:extLst>
              <a:ext uri="{FF2B5EF4-FFF2-40B4-BE49-F238E27FC236}">
                <a16:creationId xmlns:a16="http://schemas.microsoft.com/office/drawing/2014/main" id="{13414E14-9FEB-40F8-AE6E-319637A8F1CB}"/>
              </a:ext>
            </a:extLst>
          </p:cNvPr>
          <p:cNvSpPr>
            <a:spLocks noGrp="1"/>
          </p:cNvSpPr>
          <p:nvPr>
            <p:ph type="pic" sz="quarter" idx="24"/>
          </p:nvPr>
        </p:nvSpPr>
        <p:spPr>
          <a:xfrm>
            <a:off x="9879160" y="6852028"/>
            <a:ext cx="564356" cy="564356"/>
          </a:xfrm>
        </p:spPr>
        <p:txBody>
          <a:bodyPr>
            <a:normAutofit/>
          </a:bodyPr>
          <a:lstStyle>
            <a:lvl1pPr marL="0" indent="0" algn="ctr">
              <a:buNone/>
              <a:defRPr sz="600"/>
            </a:lvl1pPr>
          </a:lstStyle>
          <a:p>
            <a:r>
              <a:rPr lang="en-US" noProof="0"/>
              <a:t>Click icon to add picture</a:t>
            </a:r>
            <a:endParaRPr lang="en-US" noProof="0" dirty="0"/>
          </a:p>
        </p:txBody>
      </p:sp>
      <p:sp>
        <p:nvSpPr>
          <p:cNvPr id="16" name="Text Placeholder 3">
            <a:extLst>
              <a:ext uri="{FF2B5EF4-FFF2-40B4-BE49-F238E27FC236}">
                <a16:creationId xmlns:a16="http://schemas.microsoft.com/office/drawing/2014/main" id="{8EC97C88-8B4C-4665-845B-95CE8F237779}"/>
              </a:ext>
            </a:extLst>
          </p:cNvPr>
          <p:cNvSpPr>
            <a:spLocks noGrp="1"/>
          </p:cNvSpPr>
          <p:nvPr>
            <p:ph type="body" sz="half" idx="25"/>
          </p:nvPr>
        </p:nvSpPr>
        <p:spPr>
          <a:xfrm>
            <a:off x="10941376" y="6852027"/>
            <a:ext cx="6086942" cy="2146851"/>
          </a:xfrm>
        </p:spPr>
        <p:txBody>
          <a:bodyPr/>
          <a:lstStyle>
            <a:lvl1pPr marL="0" indent="0">
              <a:buNone/>
              <a:defRPr sz="2400">
                <a:solidFill>
                  <a:schemeClr val="bg2">
                    <a:lumMod val="40000"/>
                    <a:lumOff val="60000"/>
                  </a:schemeClr>
                </a:solidFill>
              </a:defRPr>
            </a:lvl1pPr>
            <a:lvl2pPr marL="685800" indent="0">
              <a:buNone/>
              <a:defRPr sz="2100"/>
            </a:lvl2pPr>
            <a:lvl3pPr marL="1371600" indent="0">
              <a:buNone/>
              <a:defRPr sz="1800"/>
            </a:lvl3pPr>
            <a:lvl4pPr marL="2057400" indent="0">
              <a:buNone/>
              <a:defRPr sz="1500"/>
            </a:lvl4pPr>
            <a:lvl5pPr marL="2743200" indent="0">
              <a:buNone/>
              <a:defRPr sz="1500"/>
            </a:lvl5pPr>
            <a:lvl6pPr marL="3429000" indent="0">
              <a:buNone/>
              <a:defRPr sz="1500"/>
            </a:lvl6pPr>
            <a:lvl7pPr marL="4114800" indent="0">
              <a:buNone/>
              <a:defRPr sz="1500"/>
            </a:lvl7pPr>
            <a:lvl8pPr marL="4800600" indent="0">
              <a:buNone/>
              <a:defRPr sz="1500"/>
            </a:lvl8pPr>
            <a:lvl9pPr marL="5486400" indent="0">
              <a:buNone/>
              <a:defRPr sz="1500"/>
            </a:lvl9pPr>
          </a:lstStyle>
          <a:p>
            <a:pPr lvl="0"/>
            <a:r>
              <a:rPr lang="en-US" noProof="0"/>
              <a:t>Click to edit Master text styles</a:t>
            </a:r>
          </a:p>
        </p:txBody>
      </p:sp>
    </p:spTree>
    <p:extLst>
      <p:ext uri="{BB962C8B-B14F-4D97-AF65-F5344CB8AC3E}">
        <p14:creationId xmlns:p14="http://schemas.microsoft.com/office/powerpoint/2010/main" val="260736343"/>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heme" Target="../theme/theme2.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D8BD707-D9CF-40AE-B4C6-C98DA3205C09}" type="datetimeFigureOut">
              <a:rPr lang="en-US" smtClean="0"/>
              <a:pPr/>
              <a:t>1/31/2024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6F15528-21DE-4FAA-801E-634DDDAF4B2B}"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C9CEC732-0DE2-456B-92A1-84321C9BDCDB}"/>
              </a:ext>
            </a:extLst>
          </p:cNvPr>
          <p:cNvSpPr>
            <a:spLocks noGrp="1"/>
          </p:cNvSpPr>
          <p:nvPr>
            <p:ph type="title"/>
          </p:nvPr>
        </p:nvSpPr>
        <p:spPr>
          <a:xfrm>
            <a:off x="1257300" y="547688"/>
            <a:ext cx="15773400" cy="1988345"/>
          </a:xfrm>
          <a:prstGeom prst="rect">
            <a:avLst/>
          </a:prstGeom>
        </p:spPr>
        <p:txBody>
          <a:bodyPr vert="horz" lIns="91440" tIns="45720" rIns="91440" bIns="45720" rtlCol="0" anchor="ctr">
            <a:normAutofit/>
          </a:bodyPr>
          <a:lstStyle/>
          <a:p>
            <a:r>
              <a:rPr lang="en-US" noProof="0"/>
              <a:t>Click to edit Master title style</a:t>
            </a:r>
          </a:p>
        </p:txBody>
      </p:sp>
      <p:sp>
        <p:nvSpPr>
          <p:cNvPr id="3" name="Text Placeholder 2">
            <a:extLst>
              <a:ext uri="{FF2B5EF4-FFF2-40B4-BE49-F238E27FC236}">
                <a16:creationId xmlns:a16="http://schemas.microsoft.com/office/drawing/2014/main" id="{DA816A5B-B156-4DC3-B18E-14F3E59A64F4}"/>
              </a:ext>
            </a:extLst>
          </p:cNvPr>
          <p:cNvSpPr>
            <a:spLocks noGrp="1"/>
          </p:cNvSpPr>
          <p:nvPr>
            <p:ph type="body" idx="1"/>
          </p:nvPr>
        </p:nvSpPr>
        <p:spPr>
          <a:xfrm>
            <a:off x="1257300" y="2738438"/>
            <a:ext cx="15773400" cy="6527007"/>
          </a:xfrm>
          <a:prstGeom prst="rect">
            <a:avLst/>
          </a:prstGeom>
        </p:spPr>
        <p:txBody>
          <a:bodyPr vert="horz" lIns="91440" tIns="45720" rIns="91440" bIns="45720" rtlCol="0">
            <a:normAutofit/>
          </a:bodyPr>
          <a:lstStyle/>
          <a:p>
            <a:pPr lvl="0"/>
            <a:r>
              <a:rPr lang="en-US" noProof="0"/>
              <a:t>Click to 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4" name="Date Placeholder 3">
            <a:extLst>
              <a:ext uri="{FF2B5EF4-FFF2-40B4-BE49-F238E27FC236}">
                <a16:creationId xmlns:a16="http://schemas.microsoft.com/office/drawing/2014/main" id="{FDB0252E-67CD-4B33-849F-7B1449CF27D0}"/>
              </a:ext>
            </a:extLst>
          </p:cNvPr>
          <p:cNvSpPr>
            <a:spLocks noGrp="1"/>
          </p:cNvSpPr>
          <p:nvPr>
            <p:ph type="dt" sz="half" idx="2"/>
          </p:nvPr>
        </p:nvSpPr>
        <p:spPr>
          <a:xfrm>
            <a:off x="1257300" y="9262354"/>
            <a:ext cx="4114800" cy="547688"/>
          </a:xfrm>
          <a:prstGeom prst="rect">
            <a:avLst/>
          </a:prstGeom>
        </p:spPr>
        <p:txBody>
          <a:bodyPr vert="horz" lIns="91440" tIns="45720" rIns="91440" bIns="45720" rtlCol="0" anchor="ctr"/>
          <a:lstStyle>
            <a:lvl1pPr algn="l">
              <a:defRPr sz="1800">
                <a:solidFill>
                  <a:schemeClr val="tx1">
                    <a:tint val="75000"/>
                  </a:schemeClr>
                </a:solidFill>
              </a:defRPr>
            </a:lvl1pPr>
          </a:lstStyle>
          <a:p>
            <a:fld id="{3B2591E0-5367-4F2F-9C30-2087D79A846D}" type="datetime1">
              <a:rPr lang="en-US" noProof="0" smtClean="0"/>
              <a:t>1/31/2024</a:t>
            </a:fld>
            <a:endParaRPr lang="en-US" noProof="0" dirty="0"/>
          </a:p>
        </p:txBody>
      </p:sp>
      <p:sp>
        <p:nvSpPr>
          <p:cNvPr id="5" name="Footer Placeholder 4">
            <a:extLst>
              <a:ext uri="{FF2B5EF4-FFF2-40B4-BE49-F238E27FC236}">
                <a16:creationId xmlns:a16="http://schemas.microsoft.com/office/drawing/2014/main" id="{DC620AD2-E3F8-48CB-8B72-B0945DF5348A}"/>
              </a:ext>
            </a:extLst>
          </p:cNvPr>
          <p:cNvSpPr>
            <a:spLocks noGrp="1"/>
          </p:cNvSpPr>
          <p:nvPr>
            <p:ph type="ftr" sz="quarter" idx="3"/>
          </p:nvPr>
        </p:nvSpPr>
        <p:spPr>
          <a:xfrm>
            <a:off x="6057900" y="9262354"/>
            <a:ext cx="6172200" cy="547688"/>
          </a:xfrm>
          <a:prstGeom prst="rect">
            <a:avLst/>
          </a:prstGeom>
        </p:spPr>
        <p:txBody>
          <a:bodyPr vert="horz" lIns="91440" tIns="45720" rIns="91440" bIns="45720" rtlCol="0" anchor="ctr"/>
          <a:lstStyle>
            <a:lvl1pPr algn="ctr">
              <a:defRPr sz="1800">
                <a:solidFill>
                  <a:schemeClr val="tx1">
                    <a:tint val="75000"/>
                  </a:schemeClr>
                </a:solidFill>
              </a:defRPr>
            </a:lvl1pPr>
          </a:lstStyle>
          <a:p>
            <a:endParaRPr lang="en-US" noProof="0" dirty="0"/>
          </a:p>
        </p:txBody>
      </p:sp>
      <p:sp>
        <p:nvSpPr>
          <p:cNvPr id="10" name="Oval 9">
            <a:extLst>
              <a:ext uri="{FF2B5EF4-FFF2-40B4-BE49-F238E27FC236}">
                <a16:creationId xmlns:a16="http://schemas.microsoft.com/office/drawing/2014/main" id="{5A5F3BCF-F6FD-4DFF-B0B4-9892C9389344}"/>
              </a:ext>
            </a:extLst>
          </p:cNvPr>
          <p:cNvSpPr/>
          <p:nvPr userDrawn="1"/>
        </p:nvSpPr>
        <p:spPr>
          <a:xfrm>
            <a:off x="17343356" y="9341148"/>
            <a:ext cx="399600" cy="399600"/>
          </a:xfrm>
          <a:prstGeom prst="ellipse">
            <a:avLst/>
          </a:prstGeom>
          <a:solidFill>
            <a:schemeClr val="accent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700" noProof="0" dirty="0"/>
          </a:p>
        </p:txBody>
      </p:sp>
      <p:sp>
        <p:nvSpPr>
          <p:cNvPr id="6" name="Slide Number Placeholder 5">
            <a:extLst>
              <a:ext uri="{FF2B5EF4-FFF2-40B4-BE49-F238E27FC236}">
                <a16:creationId xmlns:a16="http://schemas.microsoft.com/office/drawing/2014/main" id="{D15DEFFD-817B-43EC-86F0-34DEA2BA5EEB}"/>
              </a:ext>
            </a:extLst>
          </p:cNvPr>
          <p:cNvSpPr>
            <a:spLocks noGrp="1"/>
          </p:cNvSpPr>
          <p:nvPr>
            <p:ph type="sldNum" sz="quarter" idx="4"/>
          </p:nvPr>
        </p:nvSpPr>
        <p:spPr>
          <a:xfrm>
            <a:off x="17203266" y="9262354"/>
            <a:ext cx="535674" cy="547688"/>
          </a:xfrm>
          <a:prstGeom prst="rect">
            <a:avLst/>
          </a:prstGeom>
        </p:spPr>
        <p:txBody>
          <a:bodyPr vert="horz" lIns="91440" tIns="45720" rIns="91440" bIns="45720" rtlCol="0" anchor="ctr"/>
          <a:lstStyle>
            <a:lvl1pPr algn="r">
              <a:defRPr sz="1500" i="1">
                <a:solidFill>
                  <a:schemeClr val="tx2">
                    <a:alpha val="70000"/>
                  </a:schemeClr>
                </a:solidFill>
              </a:defRPr>
            </a:lvl1pPr>
          </a:lstStyle>
          <a:p>
            <a:fld id="{82EE24B5-652C-4DB5-B7C3-B5BBEC1280B1}" type="slidenum">
              <a:rPr lang="en-US" noProof="0" smtClean="0"/>
              <a:pPr/>
              <a:t>‹#›</a:t>
            </a:fld>
            <a:endParaRPr lang="en-US" noProof="0" dirty="0"/>
          </a:p>
        </p:txBody>
      </p:sp>
    </p:spTree>
    <p:extLst>
      <p:ext uri="{BB962C8B-B14F-4D97-AF65-F5344CB8AC3E}">
        <p14:creationId xmlns:p14="http://schemas.microsoft.com/office/powerpoint/2010/main" val="4267158080"/>
      </p:ext>
    </p:extLst>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Lst>
  <p:hf hdr="0" ftr="0" dt="0"/>
  <p:txStyles>
    <p:titleStyle>
      <a:lvl1pPr algn="l" defTabSz="1371600" rtl="0" eaLnBrk="1" latinLnBrk="0" hangingPunct="1">
        <a:lnSpc>
          <a:spcPct val="90000"/>
        </a:lnSpc>
        <a:spcBef>
          <a:spcPct val="0"/>
        </a:spcBef>
        <a:buNone/>
        <a:defRPr sz="4800" b="1" kern="1200">
          <a:solidFill>
            <a:schemeClr val="accent2"/>
          </a:solidFill>
          <a:latin typeface="+mj-lt"/>
          <a:ea typeface="+mj-ea"/>
          <a:cs typeface="+mj-cs"/>
        </a:defRPr>
      </a:lvl1pPr>
    </p:titleStyle>
    <p:bodyStyle>
      <a:lvl1pPr marL="342900" indent="-342900" algn="l" defTabSz="1371600" rtl="0" eaLnBrk="1" latinLnBrk="0" hangingPunct="1">
        <a:lnSpc>
          <a:spcPct val="90000"/>
        </a:lnSpc>
        <a:spcBef>
          <a:spcPts val="1500"/>
        </a:spcBef>
        <a:buFont typeface="Arial" panose="020B0604020202020204" pitchFamily="34" charset="0"/>
        <a:buChar char="•"/>
        <a:defRPr sz="2400" kern="1200">
          <a:solidFill>
            <a:schemeClr val="tx1">
              <a:lumMod val="75000"/>
              <a:lumOff val="25000"/>
            </a:schemeClr>
          </a:solidFill>
          <a:latin typeface="+mn-lt"/>
          <a:ea typeface="+mn-ea"/>
          <a:cs typeface="+mn-cs"/>
        </a:defRPr>
      </a:lvl1pPr>
      <a:lvl2pPr marL="1028700" indent="-342900" algn="l" defTabSz="1371600" rtl="0" eaLnBrk="1" latinLnBrk="0" hangingPunct="1">
        <a:lnSpc>
          <a:spcPct val="90000"/>
        </a:lnSpc>
        <a:spcBef>
          <a:spcPts val="750"/>
        </a:spcBef>
        <a:buFont typeface="Arial" panose="020B0604020202020204" pitchFamily="34" charset="0"/>
        <a:buChar char="•"/>
        <a:defRPr sz="2400" kern="1200">
          <a:solidFill>
            <a:schemeClr val="tx1">
              <a:lumMod val="75000"/>
              <a:lumOff val="25000"/>
            </a:schemeClr>
          </a:solidFill>
          <a:latin typeface="+mn-lt"/>
          <a:ea typeface="+mn-ea"/>
          <a:cs typeface="+mn-cs"/>
        </a:defRPr>
      </a:lvl2pPr>
      <a:lvl3pPr marL="1714500" indent="-342900" algn="l" defTabSz="1371600" rtl="0" eaLnBrk="1" latinLnBrk="0" hangingPunct="1">
        <a:lnSpc>
          <a:spcPct val="90000"/>
        </a:lnSpc>
        <a:spcBef>
          <a:spcPts val="750"/>
        </a:spcBef>
        <a:buFont typeface="Arial" panose="020B0604020202020204" pitchFamily="34" charset="0"/>
        <a:buChar char="•"/>
        <a:defRPr sz="2400" kern="1200">
          <a:solidFill>
            <a:schemeClr val="tx1">
              <a:lumMod val="75000"/>
              <a:lumOff val="25000"/>
            </a:schemeClr>
          </a:solidFill>
          <a:latin typeface="+mn-lt"/>
          <a:ea typeface="+mn-ea"/>
          <a:cs typeface="+mn-cs"/>
        </a:defRPr>
      </a:lvl3pPr>
      <a:lvl4pPr marL="2400300" indent="-342900" algn="l" defTabSz="1371600" rtl="0" eaLnBrk="1" latinLnBrk="0" hangingPunct="1">
        <a:lnSpc>
          <a:spcPct val="90000"/>
        </a:lnSpc>
        <a:spcBef>
          <a:spcPts val="750"/>
        </a:spcBef>
        <a:buFont typeface="Arial" panose="020B0604020202020204" pitchFamily="34" charset="0"/>
        <a:buChar char="•"/>
        <a:defRPr sz="2400" kern="1200">
          <a:solidFill>
            <a:schemeClr val="tx1">
              <a:lumMod val="75000"/>
              <a:lumOff val="25000"/>
            </a:schemeClr>
          </a:solidFill>
          <a:latin typeface="+mn-lt"/>
          <a:ea typeface="+mn-ea"/>
          <a:cs typeface="+mn-cs"/>
        </a:defRPr>
      </a:lvl4pPr>
      <a:lvl5pPr marL="3086100" indent="-342900" algn="l" defTabSz="1371600" rtl="0" eaLnBrk="1" latinLnBrk="0" hangingPunct="1">
        <a:lnSpc>
          <a:spcPct val="90000"/>
        </a:lnSpc>
        <a:spcBef>
          <a:spcPts val="750"/>
        </a:spcBef>
        <a:buFont typeface="Arial" panose="020B0604020202020204" pitchFamily="34" charset="0"/>
        <a:buChar char="•"/>
        <a:defRPr sz="2400" kern="1200">
          <a:solidFill>
            <a:schemeClr val="tx1">
              <a:lumMod val="75000"/>
              <a:lumOff val="25000"/>
            </a:schemeClr>
          </a:solidFill>
          <a:latin typeface="+mn-lt"/>
          <a:ea typeface="+mn-ea"/>
          <a:cs typeface="+mn-cs"/>
        </a:defRPr>
      </a:lvl5pPr>
      <a:lvl6pPr marL="3771900" indent="-342900" algn="l" defTabSz="1371600" rtl="0" eaLnBrk="1" latinLnBrk="0" hangingPunct="1">
        <a:lnSpc>
          <a:spcPct val="90000"/>
        </a:lnSpc>
        <a:spcBef>
          <a:spcPts val="750"/>
        </a:spcBef>
        <a:buFont typeface="Arial" panose="020B0604020202020204" pitchFamily="34" charset="0"/>
        <a:buChar char="•"/>
        <a:defRPr sz="2700" kern="1200">
          <a:solidFill>
            <a:schemeClr val="tx1"/>
          </a:solidFill>
          <a:latin typeface="+mn-lt"/>
          <a:ea typeface="+mn-ea"/>
          <a:cs typeface="+mn-cs"/>
        </a:defRPr>
      </a:lvl6pPr>
      <a:lvl7pPr marL="4457700" indent="-342900" algn="l" defTabSz="1371600" rtl="0" eaLnBrk="1" latinLnBrk="0" hangingPunct="1">
        <a:lnSpc>
          <a:spcPct val="90000"/>
        </a:lnSpc>
        <a:spcBef>
          <a:spcPts val="750"/>
        </a:spcBef>
        <a:buFont typeface="Arial" panose="020B0604020202020204" pitchFamily="34" charset="0"/>
        <a:buChar char="•"/>
        <a:defRPr sz="2700" kern="1200">
          <a:solidFill>
            <a:schemeClr val="tx1"/>
          </a:solidFill>
          <a:latin typeface="+mn-lt"/>
          <a:ea typeface="+mn-ea"/>
          <a:cs typeface="+mn-cs"/>
        </a:defRPr>
      </a:lvl7pPr>
      <a:lvl8pPr marL="5143500" indent="-342900" algn="l" defTabSz="1371600" rtl="0" eaLnBrk="1" latinLnBrk="0" hangingPunct="1">
        <a:lnSpc>
          <a:spcPct val="90000"/>
        </a:lnSpc>
        <a:spcBef>
          <a:spcPts val="750"/>
        </a:spcBef>
        <a:buFont typeface="Arial" panose="020B0604020202020204" pitchFamily="34" charset="0"/>
        <a:buChar char="•"/>
        <a:defRPr sz="2700" kern="1200">
          <a:solidFill>
            <a:schemeClr val="tx1"/>
          </a:solidFill>
          <a:latin typeface="+mn-lt"/>
          <a:ea typeface="+mn-ea"/>
          <a:cs typeface="+mn-cs"/>
        </a:defRPr>
      </a:lvl8pPr>
      <a:lvl9pPr marL="5829300" indent="-342900" algn="l" defTabSz="1371600" rtl="0" eaLnBrk="1" latinLnBrk="0" hangingPunct="1">
        <a:lnSpc>
          <a:spcPct val="90000"/>
        </a:lnSpc>
        <a:spcBef>
          <a:spcPts val="750"/>
        </a:spcBef>
        <a:buFont typeface="Arial" panose="020B0604020202020204" pitchFamily="34" charset="0"/>
        <a:buChar char="•"/>
        <a:defRPr sz="2700" kern="1200">
          <a:solidFill>
            <a:schemeClr val="tx1"/>
          </a:solidFill>
          <a:latin typeface="+mn-lt"/>
          <a:ea typeface="+mn-ea"/>
          <a:cs typeface="+mn-cs"/>
        </a:defRPr>
      </a:lvl9pPr>
    </p:bodyStyle>
    <p:otherStyle>
      <a:defPPr>
        <a:defRPr lang="en-US"/>
      </a:defPPr>
      <a:lvl1pPr marL="0" algn="l" defTabSz="1371600" rtl="0" eaLnBrk="1" latinLnBrk="0" hangingPunct="1">
        <a:defRPr sz="2700" kern="1200">
          <a:solidFill>
            <a:schemeClr val="tx1"/>
          </a:solidFill>
          <a:latin typeface="+mn-lt"/>
          <a:ea typeface="+mn-ea"/>
          <a:cs typeface="+mn-cs"/>
        </a:defRPr>
      </a:lvl1pPr>
      <a:lvl2pPr marL="685800" algn="l" defTabSz="1371600" rtl="0" eaLnBrk="1" latinLnBrk="0" hangingPunct="1">
        <a:defRPr sz="2700" kern="1200">
          <a:solidFill>
            <a:schemeClr val="tx1"/>
          </a:solidFill>
          <a:latin typeface="+mn-lt"/>
          <a:ea typeface="+mn-ea"/>
          <a:cs typeface="+mn-cs"/>
        </a:defRPr>
      </a:lvl2pPr>
      <a:lvl3pPr marL="1371600" algn="l" defTabSz="1371600" rtl="0" eaLnBrk="1" latinLnBrk="0" hangingPunct="1">
        <a:defRPr sz="2700" kern="1200">
          <a:solidFill>
            <a:schemeClr val="tx1"/>
          </a:solidFill>
          <a:latin typeface="+mn-lt"/>
          <a:ea typeface="+mn-ea"/>
          <a:cs typeface="+mn-cs"/>
        </a:defRPr>
      </a:lvl3pPr>
      <a:lvl4pPr marL="2057400" algn="l" defTabSz="1371600" rtl="0" eaLnBrk="1" latinLnBrk="0" hangingPunct="1">
        <a:defRPr sz="2700" kern="1200">
          <a:solidFill>
            <a:schemeClr val="tx1"/>
          </a:solidFill>
          <a:latin typeface="+mn-lt"/>
          <a:ea typeface="+mn-ea"/>
          <a:cs typeface="+mn-cs"/>
        </a:defRPr>
      </a:lvl4pPr>
      <a:lvl5pPr marL="2743200" algn="l" defTabSz="1371600" rtl="0" eaLnBrk="1" latinLnBrk="0" hangingPunct="1">
        <a:defRPr sz="2700" kern="1200">
          <a:solidFill>
            <a:schemeClr val="tx1"/>
          </a:solidFill>
          <a:latin typeface="+mn-lt"/>
          <a:ea typeface="+mn-ea"/>
          <a:cs typeface="+mn-cs"/>
        </a:defRPr>
      </a:lvl5pPr>
      <a:lvl6pPr marL="3429000" algn="l" defTabSz="1371600" rtl="0" eaLnBrk="1" latinLnBrk="0" hangingPunct="1">
        <a:defRPr sz="2700" kern="1200">
          <a:solidFill>
            <a:schemeClr val="tx1"/>
          </a:solidFill>
          <a:latin typeface="+mn-lt"/>
          <a:ea typeface="+mn-ea"/>
          <a:cs typeface="+mn-cs"/>
        </a:defRPr>
      </a:lvl6pPr>
      <a:lvl7pPr marL="4114800" algn="l" defTabSz="1371600" rtl="0" eaLnBrk="1" latinLnBrk="0" hangingPunct="1">
        <a:defRPr sz="2700" kern="1200">
          <a:solidFill>
            <a:schemeClr val="tx1"/>
          </a:solidFill>
          <a:latin typeface="+mn-lt"/>
          <a:ea typeface="+mn-ea"/>
          <a:cs typeface="+mn-cs"/>
        </a:defRPr>
      </a:lvl7pPr>
      <a:lvl8pPr marL="4800600" algn="l" defTabSz="1371600" rtl="0" eaLnBrk="1" latinLnBrk="0" hangingPunct="1">
        <a:defRPr sz="2700" kern="1200">
          <a:solidFill>
            <a:schemeClr val="tx1"/>
          </a:solidFill>
          <a:latin typeface="+mn-lt"/>
          <a:ea typeface="+mn-ea"/>
          <a:cs typeface="+mn-cs"/>
        </a:defRPr>
      </a:lvl8pPr>
      <a:lvl9pPr marL="5486400" algn="l" defTabSz="1371600" rtl="0" eaLnBrk="1" latinLnBrk="0" hangingPunct="1">
        <a:defRPr sz="27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2.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3.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4.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8.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5.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6.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10.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7.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1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8.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12.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9.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13.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0.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14.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1.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1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2.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1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3.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1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4.xml"/><Relationship Id="rId1" Type="http://schemas.openxmlformats.org/officeDocument/2006/relationships/slideLayout" Target="../slideLayouts/slideLayout7.xml"/><Relationship Id="rId4" Type="http://schemas.openxmlformats.org/officeDocument/2006/relationships/image" Target="../media/image3.png"/></Relationships>
</file>

<file path=ppt/slides/_rels/slide18.xml.rels><?xml version="1.0" encoding="UTF-8" standalone="yes"?>
<Relationships xmlns="http://schemas.openxmlformats.org/package/2006/relationships"><Relationship Id="rId8" Type="http://schemas.openxmlformats.org/officeDocument/2006/relationships/image" Target="../media/image9.svg"/><Relationship Id="rId3" Type="http://schemas.openxmlformats.org/officeDocument/2006/relationships/image" Target="../media/image4.png"/><Relationship Id="rId7" Type="http://schemas.openxmlformats.org/officeDocument/2006/relationships/image" Target="../media/image8.png"/><Relationship Id="rId2" Type="http://schemas.openxmlformats.org/officeDocument/2006/relationships/notesSlide" Target="../notesSlides/notesSlide15.xml"/><Relationship Id="rId1" Type="http://schemas.openxmlformats.org/officeDocument/2006/relationships/slideLayout" Target="../slideLayouts/slideLayout6.xml"/><Relationship Id="rId6" Type="http://schemas.openxmlformats.org/officeDocument/2006/relationships/image" Target="../media/image7.svg"/><Relationship Id="rId11" Type="http://schemas.openxmlformats.org/officeDocument/2006/relationships/image" Target="../media/image2.png"/><Relationship Id="rId5" Type="http://schemas.openxmlformats.org/officeDocument/2006/relationships/image" Target="../media/image6.png"/><Relationship Id="rId10" Type="http://schemas.openxmlformats.org/officeDocument/2006/relationships/image" Target="../media/image11.jpg"/><Relationship Id="rId4" Type="http://schemas.openxmlformats.org/officeDocument/2006/relationships/image" Target="../media/image5.svg"/><Relationship Id="rId9" Type="http://schemas.openxmlformats.org/officeDocument/2006/relationships/image" Target="../media/image10.png"/></Relationships>
</file>

<file path=ppt/slides/_rels/slide19.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16.xml"/><Relationship Id="rId1" Type="http://schemas.openxmlformats.org/officeDocument/2006/relationships/slideLayout" Target="../slideLayouts/slideLayout17.xml"/><Relationship Id="rId5" Type="http://schemas.openxmlformats.org/officeDocument/2006/relationships/image" Target="../media/image2.png"/><Relationship Id="rId4" Type="http://schemas.openxmlformats.org/officeDocument/2006/relationships/image" Target="../media/image10.png"/></Relationships>
</file>

<file path=ppt/slides/_rels/slide20.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7.xml"/><Relationship Id="rId1" Type="http://schemas.openxmlformats.org/officeDocument/2006/relationships/slideLayout" Target="../slideLayouts/slideLayout17.xml"/><Relationship Id="rId4" Type="http://schemas.openxmlformats.org/officeDocument/2006/relationships/image" Target="../media/image13.PNG"/></Relationships>
</file>

<file path=ppt/slides/_rels/slide21.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8.xml"/><Relationship Id="rId1" Type="http://schemas.openxmlformats.org/officeDocument/2006/relationships/slideLayout" Target="../slideLayouts/slideLayout21.xml"/><Relationship Id="rId6" Type="http://schemas.openxmlformats.org/officeDocument/2006/relationships/image" Target="../media/image15.jpg"/><Relationship Id="rId5" Type="http://schemas.openxmlformats.org/officeDocument/2006/relationships/image" Target="../media/image10.png"/><Relationship Id="rId4" Type="http://schemas.openxmlformats.org/officeDocument/2006/relationships/image" Target="../media/image2.png"/></Relationships>
</file>

<file path=ppt/slides/_rels/slide22.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9.xml"/><Relationship Id="rId1" Type="http://schemas.openxmlformats.org/officeDocument/2006/relationships/slideLayout" Target="../slideLayouts/slideLayout21.xml"/><Relationship Id="rId6" Type="http://schemas.openxmlformats.org/officeDocument/2006/relationships/image" Target="../media/image10.png"/><Relationship Id="rId5" Type="http://schemas.openxmlformats.org/officeDocument/2006/relationships/image" Target="../media/image2.png"/><Relationship Id="rId4" Type="http://schemas.openxmlformats.org/officeDocument/2006/relationships/image" Target="../media/image16.png"/></Relationships>
</file>

<file path=ppt/slides/_rels/slide23.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20.xml"/><Relationship Id="rId1" Type="http://schemas.openxmlformats.org/officeDocument/2006/relationships/slideLayout" Target="../slideLayouts/slideLayout21.xml"/><Relationship Id="rId6" Type="http://schemas.openxmlformats.org/officeDocument/2006/relationships/image" Target="../media/image10.png"/><Relationship Id="rId5" Type="http://schemas.openxmlformats.org/officeDocument/2006/relationships/image" Target="../media/image2.png"/><Relationship Id="rId4" Type="http://schemas.openxmlformats.org/officeDocument/2006/relationships/image" Target="../media/image16.png"/></Relationships>
</file>

<file path=ppt/slides/_rels/slide24.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21.xml"/><Relationship Id="rId1" Type="http://schemas.openxmlformats.org/officeDocument/2006/relationships/slideLayout" Target="../slideLayouts/slideLayout22.xml"/><Relationship Id="rId4" Type="http://schemas.openxmlformats.org/officeDocument/2006/relationships/image" Target="../media/image18.png"/></Relationships>
</file>

<file path=ppt/slides/_rels/slide25.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22.xml"/><Relationship Id="rId1" Type="http://schemas.openxmlformats.org/officeDocument/2006/relationships/slideLayout" Target="../slideLayouts/slideLayout23.xml"/><Relationship Id="rId5" Type="http://schemas.openxmlformats.org/officeDocument/2006/relationships/image" Target="../media/image20.jpeg"/><Relationship Id="rId4" Type="http://schemas.openxmlformats.org/officeDocument/2006/relationships/image" Target="../media/image14.png"/></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2"/>
          <a:srcRect/>
          <a:stretch>
            <a:fillRect/>
          </a:stretch>
        </p:blipFill>
        <p:spPr>
          <a:xfrm>
            <a:off x="5503715" y="1093970"/>
            <a:ext cx="6204581" cy="5996606"/>
          </a:xfrm>
          <a:prstGeom prst="rect">
            <a:avLst/>
          </a:prstGeom>
        </p:spPr>
      </p:pic>
      <p:pic>
        <p:nvPicPr>
          <p:cNvPr id="3" name="Picture 3"/>
          <p:cNvPicPr>
            <a:picLocks noChangeAspect="1"/>
          </p:cNvPicPr>
          <p:nvPr/>
        </p:nvPicPr>
        <p:blipFill>
          <a:blip r:embed="rId3"/>
          <a:srcRect/>
          <a:stretch>
            <a:fillRect/>
          </a:stretch>
        </p:blipFill>
        <p:spPr>
          <a:xfrm>
            <a:off x="320564" y="259082"/>
            <a:ext cx="3745421" cy="1338989"/>
          </a:xfrm>
          <a:prstGeom prst="rect">
            <a:avLst/>
          </a:prstGeom>
        </p:spPr>
      </p:pic>
      <p:sp>
        <p:nvSpPr>
          <p:cNvPr id="4" name="TextBox 4"/>
          <p:cNvSpPr txBox="1"/>
          <p:nvPr/>
        </p:nvSpPr>
        <p:spPr>
          <a:xfrm>
            <a:off x="5109489" y="7523145"/>
            <a:ext cx="9023178" cy="487313"/>
          </a:xfrm>
          <a:prstGeom prst="rect">
            <a:avLst/>
          </a:prstGeom>
        </p:spPr>
        <p:txBody>
          <a:bodyPr lIns="0" tIns="0" rIns="0" bIns="0" rtlCol="0" anchor="t">
            <a:spAutoFit/>
          </a:bodyPr>
          <a:lstStyle/>
          <a:p>
            <a:pPr algn="ctr">
              <a:lnSpc>
                <a:spcPts val="3831"/>
              </a:lnSpc>
            </a:pPr>
            <a:r>
              <a:rPr lang="en-US" sz="3482" b="1" spc="626" dirty="0">
                <a:solidFill>
                  <a:srgbClr val="00537F"/>
                </a:solidFill>
                <a:latin typeface="Segoe UI" panose="020B0502040204020203" pitchFamily="34" charset="0"/>
                <a:cs typeface="Segoe UI" panose="020B0502040204020203" pitchFamily="34" charset="0"/>
              </a:rPr>
              <a:t>Workforce Development, Inc.</a:t>
            </a:r>
          </a:p>
        </p:txBody>
      </p:sp>
      <p:sp>
        <p:nvSpPr>
          <p:cNvPr id="5" name="TextBox 5"/>
          <p:cNvSpPr txBox="1"/>
          <p:nvPr/>
        </p:nvSpPr>
        <p:spPr>
          <a:xfrm>
            <a:off x="8678654" y="4812347"/>
            <a:ext cx="1663694" cy="637803"/>
          </a:xfrm>
          <a:prstGeom prst="rect">
            <a:avLst/>
          </a:prstGeom>
        </p:spPr>
        <p:txBody>
          <a:bodyPr wrap="square" lIns="0" tIns="0" rIns="0" bIns="0" rtlCol="0" anchor="t">
            <a:spAutoFit/>
          </a:bodyPr>
          <a:lstStyle/>
          <a:p>
            <a:pPr algn="ctr">
              <a:lnSpc>
                <a:spcPts val="5688"/>
              </a:lnSpc>
            </a:pPr>
            <a:r>
              <a:rPr lang="en-US" sz="3600" spc="731" dirty="0">
                <a:solidFill>
                  <a:srgbClr val="FFFFFF"/>
                </a:solidFill>
                <a:latin typeface="Montserrat Classic"/>
              </a:rPr>
              <a:t>WDI</a:t>
            </a:r>
          </a:p>
        </p:txBody>
      </p:sp>
      <p:sp>
        <p:nvSpPr>
          <p:cNvPr id="6" name="TextBox 6"/>
          <p:cNvSpPr txBox="1"/>
          <p:nvPr/>
        </p:nvSpPr>
        <p:spPr>
          <a:xfrm>
            <a:off x="5503715" y="8240185"/>
            <a:ext cx="6810771" cy="666849"/>
          </a:xfrm>
          <a:prstGeom prst="rect">
            <a:avLst/>
          </a:prstGeom>
        </p:spPr>
        <p:txBody>
          <a:bodyPr lIns="0" tIns="0" rIns="0" bIns="0" rtlCol="0" anchor="t">
            <a:spAutoFit/>
          </a:bodyPr>
          <a:lstStyle/>
          <a:p>
            <a:pPr>
              <a:lnSpc>
                <a:spcPts val="2555"/>
              </a:lnSpc>
            </a:pPr>
            <a:r>
              <a:rPr lang="en-US" sz="2321" spc="441" dirty="0">
                <a:solidFill>
                  <a:srgbClr val="545454"/>
                </a:solidFill>
                <a:latin typeface="Segoe UI" panose="020B0502040204020203" pitchFamily="34" charset="0"/>
                <a:cs typeface="Segoe UI" panose="020B0502040204020203" pitchFamily="34" charset="0"/>
              </a:rPr>
              <a:t>Serving career seekers &amp; employers throughout Southeast Minnesota</a:t>
            </a:r>
          </a:p>
        </p:txBody>
      </p:sp>
      <p:sp>
        <p:nvSpPr>
          <p:cNvPr id="7" name="TextBox 7"/>
          <p:cNvSpPr txBox="1"/>
          <p:nvPr/>
        </p:nvSpPr>
        <p:spPr>
          <a:xfrm>
            <a:off x="8221997" y="5414656"/>
            <a:ext cx="2798162" cy="302647"/>
          </a:xfrm>
          <a:prstGeom prst="rect">
            <a:avLst/>
          </a:prstGeom>
        </p:spPr>
        <p:txBody>
          <a:bodyPr wrap="square" lIns="0" tIns="0" rIns="0" bIns="0" rtlCol="0" anchor="t">
            <a:spAutoFit/>
          </a:bodyPr>
          <a:lstStyle/>
          <a:p>
            <a:pPr algn="r">
              <a:lnSpc>
                <a:spcPts val="2555"/>
              </a:lnSpc>
            </a:pPr>
            <a:r>
              <a:rPr lang="en-US" spc="441" dirty="0">
                <a:solidFill>
                  <a:srgbClr val="FFFFFF"/>
                </a:solidFill>
                <a:latin typeface="Arimo"/>
              </a:rPr>
              <a:t>difference</a:t>
            </a:r>
          </a:p>
        </p:txBody>
      </p:sp>
      <p:sp>
        <p:nvSpPr>
          <p:cNvPr id="8" name="TextBox 8"/>
          <p:cNvSpPr txBox="1"/>
          <p:nvPr/>
        </p:nvSpPr>
        <p:spPr>
          <a:xfrm>
            <a:off x="8678654" y="4603240"/>
            <a:ext cx="2146532" cy="302647"/>
          </a:xfrm>
          <a:prstGeom prst="rect">
            <a:avLst/>
          </a:prstGeom>
        </p:spPr>
        <p:txBody>
          <a:bodyPr wrap="square" lIns="0" tIns="0" rIns="0" bIns="0" rtlCol="0" anchor="t">
            <a:spAutoFit/>
          </a:bodyPr>
          <a:lstStyle/>
          <a:p>
            <a:pPr>
              <a:lnSpc>
                <a:spcPts val="2555"/>
              </a:lnSpc>
            </a:pPr>
            <a:r>
              <a:rPr lang="en-US" spc="441" dirty="0">
                <a:solidFill>
                  <a:srgbClr val="FFFFFF"/>
                </a:solidFill>
                <a:latin typeface="Arimo"/>
              </a:rPr>
              <a:t>the</a:t>
            </a:r>
          </a:p>
        </p:txBody>
      </p:sp>
      <p:sp>
        <p:nvSpPr>
          <p:cNvPr id="10" name="Rectangle 7">
            <a:extLst>
              <a:ext uri="{FF2B5EF4-FFF2-40B4-BE49-F238E27FC236}">
                <a16:creationId xmlns:a16="http://schemas.microsoft.com/office/drawing/2014/main" id="{0BCAD49D-F3E8-44F6-8EBC-2501F7735111}"/>
              </a:ext>
            </a:extLst>
          </p:cNvPr>
          <p:cNvSpPr>
            <a:spLocks noChangeArrowheads="1"/>
          </p:cNvSpPr>
          <p:nvPr/>
        </p:nvSpPr>
        <p:spPr bwMode="auto">
          <a:xfrm>
            <a:off x="0" y="9502172"/>
            <a:ext cx="18288000" cy="7848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137160" tIns="68580" rIns="137160" bIns="68580" numCol="1" anchor="ctr" anchorCtr="0" compatLnSpc="1">
            <a:prstTxWarp prst="textNoShape">
              <a:avLst/>
            </a:prstTxWarp>
            <a:spAutoFit/>
          </a:bodyPr>
          <a:lstStyle>
            <a:lvl1pPr eaLnBrk="0" fontAlgn="base" hangingPunct="0">
              <a:spcBef>
                <a:spcPct val="0"/>
              </a:spcBef>
              <a:spcAft>
                <a:spcPct val="0"/>
              </a:spcAft>
              <a:tabLst>
                <a:tab pos="2971800" algn="ctr"/>
                <a:tab pos="3429000" algn="ctr"/>
                <a:tab pos="5943600" algn="r"/>
                <a:tab pos="6743700" algn="r"/>
              </a:tabLst>
              <a:defRPr>
                <a:solidFill>
                  <a:schemeClr val="tx1"/>
                </a:solidFill>
                <a:latin typeface="Arial" panose="020B0604020202020204" pitchFamily="34" charset="0"/>
              </a:defRPr>
            </a:lvl1pPr>
            <a:lvl2pPr eaLnBrk="0" fontAlgn="base" hangingPunct="0">
              <a:spcBef>
                <a:spcPct val="0"/>
              </a:spcBef>
              <a:spcAft>
                <a:spcPct val="0"/>
              </a:spcAft>
              <a:tabLst>
                <a:tab pos="2971800" algn="ctr"/>
                <a:tab pos="3429000" algn="ctr"/>
                <a:tab pos="5943600" algn="r"/>
                <a:tab pos="6743700" algn="r"/>
              </a:tabLst>
              <a:defRPr>
                <a:solidFill>
                  <a:schemeClr val="tx1"/>
                </a:solidFill>
                <a:latin typeface="Arial" panose="020B0604020202020204" pitchFamily="34" charset="0"/>
              </a:defRPr>
            </a:lvl2pPr>
            <a:lvl3pPr eaLnBrk="0" fontAlgn="base" hangingPunct="0">
              <a:spcBef>
                <a:spcPct val="0"/>
              </a:spcBef>
              <a:spcAft>
                <a:spcPct val="0"/>
              </a:spcAft>
              <a:tabLst>
                <a:tab pos="2971800" algn="ctr"/>
                <a:tab pos="3429000" algn="ctr"/>
                <a:tab pos="5943600" algn="r"/>
                <a:tab pos="6743700" algn="r"/>
              </a:tabLst>
              <a:defRPr>
                <a:solidFill>
                  <a:schemeClr val="tx1"/>
                </a:solidFill>
                <a:latin typeface="Arial" panose="020B0604020202020204" pitchFamily="34" charset="0"/>
              </a:defRPr>
            </a:lvl3pPr>
            <a:lvl4pPr eaLnBrk="0" fontAlgn="base" hangingPunct="0">
              <a:spcBef>
                <a:spcPct val="0"/>
              </a:spcBef>
              <a:spcAft>
                <a:spcPct val="0"/>
              </a:spcAft>
              <a:tabLst>
                <a:tab pos="2971800" algn="ctr"/>
                <a:tab pos="3429000" algn="ctr"/>
                <a:tab pos="5943600" algn="r"/>
                <a:tab pos="6743700" algn="r"/>
              </a:tabLst>
              <a:defRPr>
                <a:solidFill>
                  <a:schemeClr val="tx1"/>
                </a:solidFill>
                <a:latin typeface="Arial" panose="020B0604020202020204" pitchFamily="34" charset="0"/>
              </a:defRPr>
            </a:lvl4pPr>
            <a:lvl5pPr eaLnBrk="0" fontAlgn="base" hangingPunct="0">
              <a:spcBef>
                <a:spcPct val="0"/>
              </a:spcBef>
              <a:spcAft>
                <a:spcPct val="0"/>
              </a:spcAft>
              <a:tabLst>
                <a:tab pos="2971800" algn="ctr"/>
                <a:tab pos="3429000" algn="ctr"/>
                <a:tab pos="5943600" algn="r"/>
                <a:tab pos="6743700" algn="r"/>
              </a:tabLst>
              <a:defRPr>
                <a:solidFill>
                  <a:schemeClr val="tx1"/>
                </a:solidFill>
                <a:latin typeface="Arial" panose="020B0604020202020204" pitchFamily="34" charset="0"/>
              </a:defRPr>
            </a:lvl5pPr>
            <a:lvl6pPr eaLnBrk="0" fontAlgn="base" hangingPunct="0">
              <a:spcBef>
                <a:spcPct val="0"/>
              </a:spcBef>
              <a:spcAft>
                <a:spcPct val="0"/>
              </a:spcAft>
              <a:tabLst>
                <a:tab pos="2971800" algn="ctr"/>
                <a:tab pos="3429000" algn="ctr"/>
                <a:tab pos="5943600" algn="r"/>
                <a:tab pos="6743700" algn="r"/>
              </a:tabLst>
              <a:defRPr>
                <a:solidFill>
                  <a:schemeClr val="tx1"/>
                </a:solidFill>
                <a:latin typeface="Arial" panose="020B0604020202020204" pitchFamily="34" charset="0"/>
              </a:defRPr>
            </a:lvl6pPr>
            <a:lvl7pPr eaLnBrk="0" fontAlgn="base" hangingPunct="0">
              <a:spcBef>
                <a:spcPct val="0"/>
              </a:spcBef>
              <a:spcAft>
                <a:spcPct val="0"/>
              </a:spcAft>
              <a:tabLst>
                <a:tab pos="2971800" algn="ctr"/>
                <a:tab pos="3429000" algn="ctr"/>
                <a:tab pos="5943600" algn="r"/>
                <a:tab pos="6743700" algn="r"/>
              </a:tabLst>
              <a:defRPr>
                <a:solidFill>
                  <a:schemeClr val="tx1"/>
                </a:solidFill>
                <a:latin typeface="Arial" panose="020B0604020202020204" pitchFamily="34" charset="0"/>
              </a:defRPr>
            </a:lvl7pPr>
            <a:lvl8pPr eaLnBrk="0" fontAlgn="base" hangingPunct="0">
              <a:spcBef>
                <a:spcPct val="0"/>
              </a:spcBef>
              <a:spcAft>
                <a:spcPct val="0"/>
              </a:spcAft>
              <a:tabLst>
                <a:tab pos="2971800" algn="ctr"/>
                <a:tab pos="3429000" algn="ctr"/>
                <a:tab pos="5943600" algn="r"/>
                <a:tab pos="6743700" algn="r"/>
              </a:tabLst>
              <a:defRPr>
                <a:solidFill>
                  <a:schemeClr val="tx1"/>
                </a:solidFill>
                <a:latin typeface="Arial" panose="020B0604020202020204" pitchFamily="34" charset="0"/>
              </a:defRPr>
            </a:lvl8pPr>
            <a:lvl9pPr eaLnBrk="0" fontAlgn="base" hangingPunct="0">
              <a:spcBef>
                <a:spcPct val="0"/>
              </a:spcBef>
              <a:spcAft>
                <a:spcPct val="0"/>
              </a:spcAft>
              <a:tabLst>
                <a:tab pos="2971800" algn="ctr"/>
                <a:tab pos="3429000" algn="ctr"/>
                <a:tab pos="5943600" algn="r"/>
                <a:tab pos="6743700" algn="r"/>
              </a:tabLst>
              <a:defRPr>
                <a:solidFill>
                  <a:schemeClr val="tx1"/>
                </a:solidFill>
                <a:latin typeface="Arial" panose="020B0604020202020204" pitchFamily="34" charset="0"/>
              </a:defRPr>
            </a:lvl9pPr>
          </a:lstStyle>
          <a:p>
            <a:pPr lvl="0" algn="ctr"/>
            <a:r>
              <a:rPr lang="en-US" altLang="en-US" sz="2100" i="1" dirty="0">
                <a:solidFill>
                  <a:srgbClr val="00537F"/>
                </a:solidFill>
                <a:latin typeface="Segoe UI" panose="020B0502040204020203" pitchFamily="34" charset="0"/>
                <a:ea typeface="Calibri" panose="020F0502020204030204" pitchFamily="34" charset="0"/>
                <a:cs typeface="Segoe UI" panose="020B0502040204020203" pitchFamily="34" charset="0"/>
              </a:rPr>
              <a:t>Celebrating Over 30 Years of Excellence in Southeast Minnesota</a:t>
            </a:r>
          </a:p>
          <a:p>
            <a:pPr algn="ctr" defTabSz="1371600">
              <a:tabLst>
                <a:tab pos="4457700" algn="ctr"/>
                <a:tab pos="5143500" algn="ctr"/>
                <a:tab pos="8915400" algn="r"/>
                <a:tab pos="10115550" algn="r"/>
              </a:tabLst>
            </a:pP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rPr>
              <a:t>Albert Lea </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sym typeface="Wingdings" panose="05000000000000000000" pitchFamily="2" charset="2"/>
              </a:rPr>
              <a:t></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rPr>
              <a:t> Austin </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sym typeface="Wingdings" panose="05000000000000000000" pitchFamily="2" charset="2"/>
              </a:rPr>
              <a:t></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rPr>
              <a:t> Caledonia </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sym typeface="Wingdings" panose="05000000000000000000" pitchFamily="2" charset="2"/>
              </a:rPr>
              <a:t></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rPr>
              <a:t> Faribault </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sym typeface="Wingdings" panose="05000000000000000000" pitchFamily="2" charset="2"/>
              </a:rPr>
              <a:t></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rPr>
              <a:t> Kasson </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sym typeface="Wingdings" panose="05000000000000000000" pitchFamily="2" charset="2"/>
              </a:rPr>
              <a:t></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rPr>
              <a:t> Owatonna </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sym typeface="Wingdings" panose="05000000000000000000" pitchFamily="2" charset="2"/>
              </a:rPr>
              <a:t></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rPr>
              <a:t>Preston </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sym typeface="Wingdings" panose="05000000000000000000" pitchFamily="2" charset="2"/>
              </a:rPr>
              <a:t></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rPr>
              <a:t> Red Wing </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sym typeface="Wingdings" panose="05000000000000000000" pitchFamily="2" charset="2"/>
              </a:rPr>
              <a:t></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rPr>
              <a:t> Rochester </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sym typeface="Wingdings" panose="05000000000000000000" pitchFamily="2" charset="2"/>
              </a:rPr>
              <a:t></a:t>
            </a:r>
            <a:r>
              <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ea typeface="Calibri" panose="020F0502020204030204" pitchFamily="34" charset="0"/>
                <a:cs typeface="Segoe UI" panose="020B0502040204020203" pitchFamily="34" charset="0"/>
              </a:rPr>
              <a:t> Wabasha</a:t>
            </a:r>
            <a:endParaRPr lang="en-US" altLang="en-US" sz="2100" dirty="0">
              <a:solidFill>
                <a:srgbClr val="00537F"/>
              </a:solidFill>
              <a:effectLst>
                <a:outerShdw blurRad="38100" dist="38100" dir="2700000" algn="tl">
                  <a:srgbClr val="000000">
                    <a:alpha val="43137"/>
                  </a:srgbClr>
                </a:outerShdw>
              </a:effectLst>
              <a:latin typeface="Segoe UI" panose="020B0502040204020203" pitchFamily="34" charset="0"/>
              <a:cs typeface="Segoe UI" panose="020B0502040204020203" pitchFamily="34" charset="0"/>
              <a:sym typeface="Wingdings" panose="05000000000000000000" pitchFamily="2" charset="2"/>
            </a:endParaRPr>
          </a:p>
        </p:txBody>
      </p:sp>
      <p:sp>
        <p:nvSpPr>
          <p:cNvPr id="11" name="Rectangle 10" descr="Blue rectangle">
            <a:extLst>
              <a:ext uri="{FF2B5EF4-FFF2-40B4-BE49-F238E27FC236}">
                <a16:creationId xmlns:a16="http://schemas.microsoft.com/office/drawing/2014/main" id="{3C7DEDFE-2E63-49D5-9E7C-1CC2875C9859}"/>
              </a:ext>
            </a:extLst>
          </p:cNvPr>
          <p:cNvSpPr/>
          <p:nvPr/>
        </p:nvSpPr>
        <p:spPr>
          <a:xfrm>
            <a:off x="16888854" y="8311896"/>
            <a:ext cx="1399146" cy="1975104"/>
          </a:xfrm>
          <a:prstGeom prst="rect">
            <a:avLst/>
          </a:prstGeom>
          <a:solidFill>
            <a:srgbClr val="F2F2F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700" dirty="0">
              <a:solidFill>
                <a:schemeClr val="accent2"/>
              </a:solidFil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2"/>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3"/>
          <a:srcRect/>
          <a:stretch>
            <a:fillRect/>
          </a:stretch>
        </p:blipFill>
        <p:spPr>
          <a:xfrm>
            <a:off x="1028700" y="2279091"/>
            <a:ext cx="1414705" cy="6979209"/>
          </a:xfrm>
          <a:prstGeom prst="rect">
            <a:avLst/>
          </a:prstGeom>
        </p:spPr>
      </p:pic>
      <p:sp>
        <p:nvSpPr>
          <p:cNvPr id="7" name="TextBox 7"/>
          <p:cNvSpPr txBox="1"/>
          <p:nvPr/>
        </p:nvSpPr>
        <p:spPr>
          <a:xfrm>
            <a:off x="6754592" y="597993"/>
            <a:ext cx="11533408" cy="730969"/>
          </a:xfrm>
          <a:prstGeom prst="rect">
            <a:avLst/>
          </a:prstGeom>
        </p:spPr>
        <p:txBody>
          <a:bodyPr wrap="square" lIns="0" tIns="0" rIns="0" bIns="0" rtlCol="0" anchor="t">
            <a:spAutoFit/>
          </a:bodyPr>
          <a:lstStyle/>
          <a:p>
            <a:pPr>
              <a:lnSpc>
                <a:spcPts val="5656"/>
              </a:lnSpc>
            </a:pPr>
            <a:r>
              <a:rPr lang="en-US" sz="5600" b="1" dirty="0">
                <a:solidFill>
                  <a:srgbClr val="6B6850"/>
                </a:solidFill>
                <a:latin typeface="Segoe UI" panose="020B0502040204020203" pitchFamily="34" charset="0"/>
                <a:cs typeface="Segoe UI" panose="020B0502040204020203" pitchFamily="34" charset="0"/>
              </a:rPr>
              <a:t>Olmsted County Recovery Act</a:t>
            </a:r>
          </a:p>
        </p:txBody>
      </p:sp>
      <p:sp>
        <p:nvSpPr>
          <p:cNvPr id="10" name="Rectangle 9">
            <a:extLst>
              <a:ext uri="{FF2B5EF4-FFF2-40B4-BE49-F238E27FC236}">
                <a16:creationId xmlns:a16="http://schemas.microsoft.com/office/drawing/2014/main" id="{AE7819B9-8CAC-46B2-9D95-3F30A69858EA}"/>
              </a:ext>
            </a:extLst>
          </p:cNvPr>
          <p:cNvSpPr/>
          <p:nvPr/>
        </p:nvSpPr>
        <p:spPr>
          <a:xfrm>
            <a:off x="3886200" y="3543300"/>
            <a:ext cx="12798571" cy="5601533"/>
          </a:xfrm>
          <a:prstGeom prst="rect">
            <a:avLst/>
          </a:prstGeom>
        </p:spPr>
        <p:txBody>
          <a:bodyPr wrap="square">
            <a:spAutoFit/>
          </a:bodyPr>
          <a:lstStyle/>
          <a:p>
            <a:pPr lvl="1"/>
            <a:r>
              <a:rPr lang="en-US" sz="5400" dirty="0">
                <a:solidFill>
                  <a:srgbClr val="333130"/>
                </a:solidFill>
                <a:highlight>
                  <a:srgbClr val="FFFF00"/>
                </a:highlight>
                <a:latin typeface="Segoe UI" panose="020B0502040204020203" pitchFamily="34" charset="0"/>
                <a:cs typeface="Segoe UI" panose="020B0502040204020203" pitchFamily="34" charset="0"/>
              </a:rPr>
              <a:t>Background on the grant/life of the grant, or other introductory information?</a:t>
            </a:r>
          </a:p>
          <a:p>
            <a:pPr lvl="1"/>
            <a:endParaRPr lang="en-US" sz="5400" dirty="0">
              <a:solidFill>
                <a:srgbClr val="333130"/>
              </a:solidFill>
              <a:latin typeface="Segoe UI" panose="020B0502040204020203" pitchFamily="34" charset="0"/>
              <a:cs typeface="Segoe UI" panose="020B0502040204020203" pitchFamily="34" charset="0"/>
            </a:endParaRPr>
          </a:p>
          <a:p>
            <a:pPr lvl="1"/>
            <a:endParaRPr lang="en-US" sz="5400" dirty="0">
              <a:solidFill>
                <a:srgbClr val="333130"/>
              </a:solidFill>
              <a:latin typeface="Segoe UI" panose="020B0502040204020203" pitchFamily="34" charset="0"/>
              <a:cs typeface="Segoe UI" panose="020B0502040204020203" pitchFamily="34" charset="0"/>
            </a:endParaRPr>
          </a:p>
          <a:p>
            <a:pPr lvl="1"/>
            <a:r>
              <a:rPr lang="en-US" sz="4400" b="1" i="1" dirty="0">
                <a:solidFill>
                  <a:srgbClr val="333130"/>
                </a:solidFill>
                <a:latin typeface="Segoe UI" panose="020B0502040204020203" pitchFamily="34" charset="0"/>
                <a:cs typeface="Segoe UI" panose="020B0502040204020203" pitchFamily="34" charset="0"/>
              </a:rPr>
              <a:t>Grant Period:</a:t>
            </a:r>
          </a:p>
          <a:p>
            <a:pPr lvl="1"/>
            <a:r>
              <a:rPr lang="en-US" sz="4400" dirty="0">
                <a:solidFill>
                  <a:srgbClr val="333130"/>
                </a:solidFill>
                <a:latin typeface="Segoe UI" panose="020B0502040204020203" pitchFamily="34" charset="0"/>
                <a:cs typeface="Segoe UI" panose="020B0502040204020203" pitchFamily="34" charset="0"/>
              </a:rPr>
              <a:t>January 1, 2022 – December 31, 2023</a:t>
            </a: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8270780" y="1691242"/>
            <a:ext cx="7226791" cy="785258"/>
          </a:xfrm>
          <a:prstGeom prst="rect">
            <a:avLst/>
          </a:prstGeom>
        </p:spPr>
        <p:txBody>
          <a:bodyPr lIns="0" tIns="0" rIns="0" bIns="0" rtlCol="0" anchor="t">
            <a:spAutoFit/>
          </a:bodyPr>
          <a:lstStyle/>
          <a:p>
            <a:pPr>
              <a:lnSpc>
                <a:spcPts val="5936"/>
              </a:lnSpc>
            </a:pPr>
            <a:r>
              <a:rPr lang="en-US" sz="5600" dirty="0">
                <a:solidFill>
                  <a:srgbClr val="FFFFFF"/>
                </a:solidFill>
                <a:latin typeface="Segoe UI" panose="020B0502040204020203" pitchFamily="34" charset="0"/>
                <a:cs typeface="Segoe UI" panose="020B0502040204020203" pitchFamily="34" charset="0"/>
              </a:rPr>
              <a:t>Background</a:t>
            </a:r>
          </a:p>
        </p:txBody>
      </p:sp>
    </p:spTree>
    <p:extLst>
      <p:ext uri="{BB962C8B-B14F-4D97-AF65-F5344CB8AC3E}">
        <p14:creationId xmlns:p14="http://schemas.microsoft.com/office/powerpoint/2010/main" val="350832659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105400" y="3607180"/>
            <a:ext cx="12420600" cy="5667449"/>
          </a:xfrm>
          <a:prstGeom prst="rect">
            <a:avLst/>
          </a:prstGeom>
        </p:spPr>
        <p:txBody>
          <a:bodyPr wrap="square">
            <a:spAutoFit/>
          </a:bodyPr>
          <a:lstStyle/>
          <a:p>
            <a:pPr marL="457200" indent="-457200">
              <a:lnSpc>
                <a:spcPct val="150000"/>
              </a:lnSpc>
              <a:buClrTx/>
              <a:buFont typeface="Arial" panose="020B0604020202020204" pitchFamily="34" charset="0"/>
              <a:buChar char="•"/>
            </a:pPr>
            <a:r>
              <a:rPr lang="en-US" sz="4000" b="1" dirty="0">
                <a:solidFill>
                  <a:srgbClr val="333130"/>
                </a:solidFill>
                <a:latin typeface="Segoe UI" panose="020B0502040204020203" pitchFamily="34" charset="0"/>
                <a:cs typeface="Segoe UI" panose="020B0502040204020203" pitchFamily="34" charset="0"/>
              </a:rPr>
              <a:t>In total, there were 91 Olmsted County residents served in the Olmsted County Recovery Act (OCRA) program during the grant period</a:t>
            </a:r>
          </a:p>
          <a:p>
            <a:pPr>
              <a:lnSpc>
                <a:spcPct val="150000"/>
              </a:lnSpc>
              <a:buClrTx/>
            </a:pPr>
            <a:endParaRPr lang="en-US" sz="900" b="1" dirty="0">
              <a:solidFill>
                <a:srgbClr val="333130"/>
              </a:solidFill>
              <a:latin typeface="Segoe UI" panose="020B0502040204020203" pitchFamily="34" charset="0"/>
              <a:cs typeface="Segoe UI" panose="020B0502040204020203" pitchFamily="34" charset="0"/>
            </a:endParaRPr>
          </a:p>
          <a:p>
            <a:pPr>
              <a:lnSpc>
                <a:spcPct val="150000"/>
              </a:lnSpc>
              <a:buClrTx/>
            </a:pPr>
            <a:r>
              <a:rPr lang="en-US" sz="3200" b="1" dirty="0">
                <a:solidFill>
                  <a:srgbClr val="333130"/>
                </a:solidFill>
                <a:latin typeface="Segoe UI" panose="020B0502040204020203" pitchFamily="34" charset="0"/>
                <a:cs typeface="Segoe UI" panose="020B0502040204020203" pitchFamily="34" charset="0"/>
              </a:rPr>
              <a:t>	</a:t>
            </a:r>
            <a:endParaRPr lang="en-US" sz="28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28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28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2800" b="1" dirty="0">
              <a:solidFill>
                <a:srgbClr val="333130"/>
              </a:solidFill>
              <a:latin typeface="Segoe UI" panose="020B0502040204020203" pitchFamily="34" charset="0"/>
              <a:cs typeface="Segoe UI" panose="020B0502040204020203" pitchFamily="34" charset="0"/>
            </a:endParaRP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8270780" y="1691242"/>
            <a:ext cx="7226791" cy="785258"/>
          </a:xfrm>
          <a:prstGeom prst="rect">
            <a:avLst/>
          </a:prstGeom>
        </p:spPr>
        <p:txBody>
          <a:bodyPr lIns="0" tIns="0" rIns="0" bIns="0" rtlCol="0" anchor="t">
            <a:spAutoFit/>
          </a:bodyPr>
          <a:lstStyle/>
          <a:p>
            <a:pPr>
              <a:lnSpc>
                <a:spcPts val="5936"/>
              </a:lnSpc>
            </a:pPr>
            <a:r>
              <a:rPr lang="en-US" sz="5600" dirty="0">
                <a:solidFill>
                  <a:srgbClr val="FFFFFF"/>
                </a:solidFill>
                <a:latin typeface="Segoe UI" panose="020B0502040204020203" pitchFamily="34" charset="0"/>
                <a:cs typeface="Segoe UI" panose="020B0502040204020203" pitchFamily="34" charset="0"/>
              </a:rPr>
              <a:t>Program Participants</a:t>
            </a:r>
          </a:p>
        </p:txBody>
      </p:sp>
    </p:spTree>
    <p:extLst>
      <p:ext uri="{BB962C8B-B14F-4D97-AF65-F5344CB8AC3E}">
        <p14:creationId xmlns:p14="http://schemas.microsoft.com/office/powerpoint/2010/main" val="207637320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105400" y="2857500"/>
            <a:ext cx="12420600" cy="8593891"/>
          </a:xfrm>
          <a:prstGeom prst="rect">
            <a:avLst/>
          </a:prstGeom>
        </p:spPr>
        <p:txBody>
          <a:bodyPr wrap="square">
            <a:spAutoFit/>
          </a:bodyPr>
          <a:lstStyle/>
          <a:p>
            <a:pPr>
              <a:lnSpc>
                <a:spcPct val="150000"/>
              </a:lnSpc>
              <a:buClrTx/>
            </a:pPr>
            <a:r>
              <a:rPr lang="en-US" sz="4000" b="1" i="1" dirty="0">
                <a:solidFill>
                  <a:srgbClr val="333130"/>
                </a:solidFill>
                <a:latin typeface="Segoe UI" panose="020B0502040204020203" pitchFamily="34" charset="0"/>
                <a:cs typeface="Segoe UI" panose="020B0502040204020203" pitchFamily="34" charset="0"/>
              </a:rPr>
              <a:t>Participant Numbers by Age:</a:t>
            </a:r>
          </a:p>
          <a:p>
            <a:pPr>
              <a:lnSpc>
                <a:spcPct val="150000"/>
              </a:lnSpc>
              <a:buClrTx/>
            </a:pPr>
            <a:r>
              <a:rPr lang="en-US" sz="4000" b="1" dirty="0">
                <a:solidFill>
                  <a:srgbClr val="333130"/>
                </a:solidFill>
                <a:latin typeface="Segoe UI" panose="020B0502040204020203" pitchFamily="34" charset="0"/>
                <a:cs typeface="Segoe UI" panose="020B0502040204020203" pitchFamily="34" charset="0"/>
              </a:rPr>
              <a:t>	  	  </a:t>
            </a:r>
            <a:r>
              <a:rPr lang="en-US" sz="4400" b="1" dirty="0">
                <a:solidFill>
                  <a:srgbClr val="333130"/>
                </a:solidFill>
                <a:latin typeface="Segoe UI" panose="020B0502040204020203" pitchFamily="34" charset="0"/>
                <a:cs typeface="Segoe UI" panose="020B0502040204020203" pitchFamily="34" charset="0"/>
              </a:rPr>
              <a:t>	  </a:t>
            </a:r>
            <a:r>
              <a:rPr lang="en-US" sz="4800" b="1" dirty="0">
                <a:solidFill>
                  <a:srgbClr val="333130"/>
                </a:solidFill>
                <a:latin typeface="Segoe UI" panose="020B0502040204020203" pitchFamily="34" charset="0"/>
                <a:cs typeface="Segoe UI" panose="020B0502040204020203" pitchFamily="34" charset="0"/>
              </a:rPr>
              <a:t>AGE</a:t>
            </a:r>
            <a:r>
              <a:rPr lang="en-US" sz="4400" b="1" dirty="0">
                <a:solidFill>
                  <a:srgbClr val="333130"/>
                </a:solidFill>
                <a:latin typeface="Segoe UI" panose="020B0502040204020203" pitchFamily="34" charset="0"/>
                <a:cs typeface="Segoe UI" panose="020B0502040204020203" pitchFamily="34" charset="0"/>
              </a:rPr>
              <a:t>		 	 	 </a:t>
            </a:r>
            <a:r>
              <a:rPr lang="en-US" sz="5400" b="1" dirty="0">
                <a:solidFill>
                  <a:srgbClr val="333130"/>
                </a:solidFill>
                <a:latin typeface="Segoe UI" panose="020B0502040204020203" pitchFamily="34" charset="0"/>
                <a:cs typeface="Segoe UI" panose="020B0502040204020203" pitchFamily="34" charset="0"/>
              </a:rPr>
              <a:t>#</a:t>
            </a:r>
            <a:endParaRPr lang="en-US" sz="4800" b="1" dirty="0">
              <a:solidFill>
                <a:srgbClr val="333130"/>
              </a:solidFill>
              <a:latin typeface="Segoe UI" panose="020B0502040204020203" pitchFamily="34" charset="0"/>
              <a:cs typeface="Segoe UI" panose="020B0502040204020203" pitchFamily="34" charset="0"/>
            </a:endParaRPr>
          </a:p>
          <a:p>
            <a:pPr>
              <a:lnSpc>
                <a:spcPts val="5500"/>
              </a:lnSpc>
              <a:buClrTx/>
            </a:pPr>
            <a:r>
              <a:rPr lang="en-US" sz="4000" b="1" dirty="0">
                <a:solidFill>
                  <a:srgbClr val="333130"/>
                </a:solidFill>
                <a:latin typeface="Segoe UI" panose="020B0502040204020203" pitchFamily="34" charset="0"/>
                <a:cs typeface="Segoe UI" panose="020B0502040204020203" pitchFamily="34" charset="0"/>
              </a:rPr>
              <a:t>		</a:t>
            </a:r>
            <a:r>
              <a:rPr lang="en-US" sz="4000" dirty="0">
                <a:solidFill>
                  <a:srgbClr val="333130"/>
                </a:solidFill>
                <a:latin typeface="Segoe UI" panose="020B0502040204020203" pitchFamily="34" charset="0"/>
                <a:cs typeface="Segoe UI" panose="020B0502040204020203" pitchFamily="34" charset="0"/>
              </a:rPr>
              <a:t>	Under 25			</a:t>
            </a:r>
            <a:r>
              <a:rPr lang="en-US" sz="4400" dirty="0">
                <a:solidFill>
                  <a:srgbClr val="333130"/>
                </a:solidFill>
                <a:latin typeface="Segoe UI" panose="020B0502040204020203" pitchFamily="34" charset="0"/>
                <a:cs typeface="Segoe UI" panose="020B0502040204020203" pitchFamily="34" charset="0"/>
              </a:rPr>
              <a:t>15</a:t>
            </a:r>
            <a:endParaRPr lang="en-US" sz="4000" dirty="0">
              <a:solidFill>
                <a:srgbClr val="333130"/>
              </a:solidFill>
              <a:latin typeface="Segoe UI" panose="020B0502040204020203" pitchFamily="34" charset="0"/>
              <a:cs typeface="Segoe UI" panose="020B0502040204020203" pitchFamily="34" charset="0"/>
            </a:endParaRPr>
          </a:p>
          <a:p>
            <a:pPr>
              <a:lnSpc>
                <a:spcPts val="5500"/>
              </a:lnSpc>
              <a:buClrTx/>
            </a:pPr>
            <a:r>
              <a:rPr lang="en-US" sz="4000" dirty="0">
                <a:solidFill>
                  <a:srgbClr val="333130"/>
                </a:solidFill>
                <a:latin typeface="Segoe UI" panose="020B0502040204020203" pitchFamily="34" charset="0"/>
                <a:cs typeface="Segoe UI" panose="020B0502040204020203" pitchFamily="34" charset="0"/>
              </a:rPr>
              <a:t>			Age 25-29			</a:t>
            </a:r>
            <a:r>
              <a:rPr lang="en-US" sz="4400" dirty="0">
                <a:solidFill>
                  <a:srgbClr val="333130"/>
                </a:solidFill>
                <a:latin typeface="Segoe UI" panose="020B0502040204020203" pitchFamily="34" charset="0"/>
                <a:cs typeface="Segoe UI" panose="020B0502040204020203" pitchFamily="34" charset="0"/>
              </a:rPr>
              <a:t>10</a:t>
            </a:r>
            <a:endParaRPr lang="en-US" sz="4000" dirty="0">
              <a:solidFill>
                <a:srgbClr val="333130"/>
              </a:solidFill>
              <a:latin typeface="Segoe UI" panose="020B0502040204020203" pitchFamily="34" charset="0"/>
              <a:cs typeface="Segoe UI" panose="020B0502040204020203" pitchFamily="34" charset="0"/>
            </a:endParaRPr>
          </a:p>
          <a:p>
            <a:pPr>
              <a:lnSpc>
                <a:spcPts val="5500"/>
              </a:lnSpc>
              <a:buClrTx/>
            </a:pPr>
            <a:r>
              <a:rPr lang="en-US" sz="4000" dirty="0">
                <a:solidFill>
                  <a:srgbClr val="333130"/>
                </a:solidFill>
                <a:latin typeface="Segoe UI" panose="020B0502040204020203" pitchFamily="34" charset="0"/>
                <a:cs typeface="Segoe UI" panose="020B0502040204020203" pitchFamily="34" charset="0"/>
              </a:rPr>
              <a:t>			Age 30-39			</a:t>
            </a:r>
            <a:r>
              <a:rPr lang="en-US" sz="4400" dirty="0">
                <a:solidFill>
                  <a:srgbClr val="333130"/>
                </a:solidFill>
                <a:latin typeface="Segoe UI" panose="020B0502040204020203" pitchFamily="34" charset="0"/>
                <a:cs typeface="Segoe UI" panose="020B0502040204020203" pitchFamily="34" charset="0"/>
              </a:rPr>
              <a:t>35</a:t>
            </a:r>
            <a:endParaRPr lang="en-US" sz="4000" dirty="0">
              <a:solidFill>
                <a:srgbClr val="333130"/>
              </a:solidFill>
              <a:latin typeface="Segoe UI" panose="020B0502040204020203" pitchFamily="34" charset="0"/>
              <a:cs typeface="Segoe UI" panose="020B0502040204020203" pitchFamily="34" charset="0"/>
            </a:endParaRPr>
          </a:p>
          <a:p>
            <a:pPr>
              <a:lnSpc>
                <a:spcPts val="5500"/>
              </a:lnSpc>
              <a:buClrTx/>
            </a:pPr>
            <a:r>
              <a:rPr lang="en-US" sz="4000" dirty="0">
                <a:solidFill>
                  <a:srgbClr val="333130"/>
                </a:solidFill>
                <a:latin typeface="Segoe UI" panose="020B0502040204020203" pitchFamily="34" charset="0"/>
                <a:cs typeface="Segoe UI" panose="020B0502040204020203" pitchFamily="34" charset="0"/>
              </a:rPr>
              <a:t>			Age 40-49			</a:t>
            </a:r>
            <a:r>
              <a:rPr lang="en-US" sz="4400" dirty="0">
                <a:solidFill>
                  <a:srgbClr val="333130"/>
                </a:solidFill>
                <a:latin typeface="Segoe UI" panose="020B0502040204020203" pitchFamily="34" charset="0"/>
                <a:cs typeface="Segoe UI" panose="020B0502040204020203" pitchFamily="34" charset="0"/>
              </a:rPr>
              <a:t>23</a:t>
            </a:r>
            <a:endParaRPr lang="en-US" sz="4000" dirty="0">
              <a:solidFill>
                <a:srgbClr val="333130"/>
              </a:solidFill>
              <a:latin typeface="Segoe UI" panose="020B0502040204020203" pitchFamily="34" charset="0"/>
              <a:cs typeface="Segoe UI" panose="020B0502040204020203" pitchFamily="34" charset="0"/>
            </a:endParaRPr>
          </a:p>
          <a:p>
            <a:pPr>
              <a:lnSpc>
                <a:spcPts val="5500"/>
              </a:lnSpc>
              <a:buClrTx/>
            </a:pPr>
            <a:r>
              <a:rPr lang="en-US" sz="4000" dirty="0">
                <a:solidFill>
                  <a:srgbClr val="333130"/>
                </a:solidFill>
                <a:latin typeface="Segoe UI" panose="020B0502040204020203" pitchFamily="34" charset="0"/>
                <a:cs typeface="Segoe UI" panose="020B0502040204020203" pitchFamily="34" charset="0"/>
              </a:rPr>
              <a:t>			Age 50+			 </a:t>
            </a:r>
            <a:r>
              <a:rPr lang="en-US" sz="4400" dirty="0">
                <a:solidFill>
                  <a:srgbClr val="333130"/>
                </a:solidFill>
                <a:latin typeface="Segoe UI" panose="020B0502040204020203" pitchFamily="34" charset="0"/>
                <a:cs typeface="Segoe UI" panose="020B0502040204020203" pitchFamily="34" charset="0"/>
              </a:rPr>
              <a:t>8</a:t>
            </a:r>
            <a:endParaRPr lang="en-US" sz="4000" dirty="0">
              <a:solidFill>
                <a:srgbClr val="333130"/>
              </a:solidFill>
              <a:latin typeface="Segoe UI" panose="020B0502040204020203" pitchFamily="34" charset="0"/>
              <a:cs typeface="Segoe UI" panose="020B0502040204020203" pitchFamily="34" charset="0"/>
            </a:endParaRPr>
          </a:p>
          <a:p>
            <a:pPr>
              <a:lnSpc>
                <a:spcPct val="150000"/>
              </a:lnSpc>
              <a:buClrTx/>
            </a:pPr>
            <a:endParaRPr lang="en-US" sz="900" b="1" dirty="0">
              <a:solidFill>
                <a:srgbClr val="333130"/>
              </a:solidFill>
              <a:latin typeface="Segoe UI" panose="020B0502040204020203" pitchFamily="34" charset="0"/>
              <a:cs typeface="Segoe UI" panose="020B0502040204020203" pitchFamily="34" charset="0"/>
            </a:endParaRPr>
          </a:p>
          <a:p>
            <a:pPr>
              <a:lnSpc>
                <a:spcPct val="150000"/>
              </a:lnSpc>
              <a:buClrTx/>
            </a:pPr>
            <a:r>
              <a:rPr lang="en-US" sz="3200" b="1" dirty="0">
                <a:solidFill>
                  <a:srgbClr val="333130"/>
                </a:solidFill>
                <a:latin typeface="Segoe UI" panose="020B0502040204020203" pitchFamily="34" charset="0"/>
                <a:cs typeface="Segoe UI" panose="020B0502040204020203" pitchFamily="34" charset="0"/>
              </a:rPr>
              <a:t>	</a:t>
            </a:r>
            <a:endParaRPr lang="en-US" sz="28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28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28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2800" b="1" dirty="0">
              <a:solidFill>
                <a:srgbClr val="333130"/>
              </a:solidFill>
              <a:latin typeface="Segoe UI" panose="020B0502040204020203" pitchFamily="34" charset="0"/>
              <a:cs typeface="Segoe UI" panose="020B0502040204020203" pitchFamily="34" charset="0"/>
            </a:endParaRP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txBody>
            <a:bodyPr/>
            <a:lstStyle/>
            <a:p>
              <a:endParaRPr lang="en-US" dirty="0"/>
            </a:p>
          </p:txBody>
        </p:sp>
      </p:grpSp>
      <p:sp>
        <p:nvSpPr>
          <p:cNvPr id="14" name="TextBox 8">
            <a:extLst>
              <a:ext uri="{FF2B5EF4-FFF2-40B4-BE49-F238E27FC236}">
                <a16:creationId xmlns:a16="http://schemas.microsoft.com/office/drawing/2014/main" id="{4022032E-73D2-43E2-87B7-2DA81B2CB556}"/>
              </a:ext>
            </a:extLst>
          </p:cNvPr>
          <p:cNvSpPr txBox="1"/>
          <p:nvPr/>
        </p:nvSpPr>
        <p:spPr>
          <a:xfrm>
            <a:off x="8270780" y="1691242"/>
            <a:ext cx="7226791" cy="785258"/>
          </a:xfrm>
          <a:prstGeom prst="rect">
            <a:avLst/>
          </a:prstGeom>
        </p:spPr>
        <p:txBody>
          <a:bodyPr lIns="0" tIns="0" rIns="0" bIns="0" rtlCol="0" anchor="t">
            <a:spAutoFit/>
          </a:bodyPr>
          <a:lstStyle/>
          <a:p>
            <a:pPr>
              <a:lnSpc>
                <a:spcPts val="5936"/>
              </a:lnSpc>
            </a:pPr>
            <a:r>
              <a:rPr lang="en-US" sz="5600" dirty="0">
                <a:solidFill>
                  <a:srgbClr val="FFFFFF"/>
                </a:solidFill>
                <a:latin typeface="Segoe UI" panose="020B0502040204020203" pitchFamily="34" charset="0"/>
                <a:cs typeface="Segoe UI" panose="020B0502040204020203" pitchFamily="34" charset="0"/>
              </a:rPr>
              <a:t>Numbers by Age</a:t>
            </a:r>
          </a:p>
        </p:txBody>
      </p:sp>
      <p:cxnSp>
        <p:nvCxnSpPr>
          <p:cNvPr id="3" name="Straight Connector 2">
            <a:extLst>
              <a:ext uri="{FF2B5EF4-FFF2-40B4-BE49-F238E27FC236}">
                <a16:creationId xmlns:a16="http://schemas.microsoft.com/office/drawing/2014/main" id="{FF0941CB-2C1F-B7A5-7034-8CA5D09E0B3E}"/>
              </a:ext>
            </a:extLst>
          </p:cNvPr>
          <p:cNvCxnSpPr>
            <a:cxnSpLocks/>
          </p:cNvCxnSpPr>
          <p:nvPr/>
        </p:nvCxnSpPr>
        <p:spPr>
          <a:xfrm>
            <a:off x="7620000" y="4914900"/>
            <a:ext cx="5943600" cy="0"/>
          </a:xfrm>
          <a:prstGeom prst="line">
            <a:avLst/>
          </a:prstGeom>
        </p:spPr>
        <p:style>
          <a:lnRef idx="1">
            <a:schemeClr val="dk1"/>
          </a:lnRef>
          <a:fillRef idx="0">
            <a:schemeClr val="dk1"/>
          </a:fillRef>
          <a:effectRef idx="0">
            <a:schemeClr val="dk1"/>
          </a:effectRef>
          <a:fontRef idx="minor">
            <a:schemeClr val="tx1"/>
          </a:fontRef>
        </p:style>
      </p:cxnSp>
    </p:spTree>
    <p:extLst>
      <p:ext uri="{BB962C8B-B14F-4D97-AF65-F5344CB8AC3E}">
        <p14:creationId xmlns:p14="http://schemas.microsoft.com/office/powerpoint/2010/main" val="104446257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105400" y="2857500"/>
            <a:ext cx="12954000" cy="8815811"/>
          </a:xfrm>
          <a:prstGeom prst="rect">
            <a:avLst/>
          </a:prstGeom>
        </p:spPr>
        <p:txBody>
          <a:bodyPr wrap="square">
            <a:spAutoFit/>
          </a:bodyPr>
          <a:lstStyle/>
          <a:p>
            <a:pPr>
              <a:lnSpc>
                <a:spcPct val="150000"/>
              </a:lnSpc>
              <a:buClrTx/>
            </a:pPr>
            <a:r>
              <a:rPr lang="en-US" sz="3600" b="1" i="1" dirty="0">
                <a:solidFill>
                  <a:srgbClr val="333130"/>
                </a:solidFill>
                <a:latin typeface="Segoe UI" panose="020B0502040204020203" pitchFamily="34" charset="0"/>
                <a:cs typeface="Segoe UI" panose="020B0502040204020203" pitchFamily="34" charset="0"/>
              </a:rPr>
              <a:t>Additional demographics for enrolled populations:</a:t>
            </a:r>
          </a:p>
          <a:p>
            <a:pPr>
              <a:lnSpc>
                <a:spcPct val="150000"/>
              </a:lnSpc>
              <a:buClrTx/>
            </a:pPr>
            <a:r>
              <a:rPr lang="en-US" sz="4000" b="1" dirty="0">
                <a:solidFill>
                  <a:srgbClr val="333130"/>
                </a:solidFill>
                <a:latin typeface="Segoe UI" panose="020B0502040204020203" pitchFamily="34" charset="0"/>
                <a:cs typeface="Segoe UI" panose="020B0502040204020203" pitchFamily="34" charset="0"/>
              </a:rPr>
              <a:t>	  	DEMOGRAPHIC</a:t>
            </a:r>
            <a:r>
              <a:rPr lang="en-US" sz="4400" b="1" dirty="0">
                <a:solidFill>
                  <a:srgbClr val="333130"/>
                </a:solidFill>
                <a:latin typeface="Segoe UI" panose="020B0502040204020203" pitchFamily="34" charset="0"/>
                <a:cs typeface="Segoe UI" panose="020B0502040204020203" pitchFamily="34" charset="0"/>
              </a:rPr>
              <a:t>	 			 </a:t>
            </a:r>
            <a:r>
              <a:rPr lang="en-US" sz="5400" b="1" dirty="0">
                <a:solidFill>
                  <a:srgbClr val="333130"/>
                </a:solidFill>
                <a:latin typeface="Segoe UI" panose="020B0502040204020203" pitchFamily="34" charset="0"/>
                <a:cs typeface="Segoe UI" panose="020B0502040204020203" pitchFamily="34" charset="0"/>
              </a:rPr>
              <a:t>#</a:t>
            </a:r>
            <a:endParaRPr lang="en-US" sz="4400" b="1" dirty="0">
              <a:solidFill>
                <a:srgbClr val="333130"/>
              </a:solidFill>
              <a:latin typeface="Segoe UI" panose="020B0502040204020203" pitchFamily="34" charset="0"/>
              <a:cs typeface="Segoe UI" panose="020B0502040204020203" pitchFamily="34" charset="0"/>
            </a:endParaRPr>
          </a:p>
          <a:p>
            <a:pPr>
              <a:lnSpc>
                <a:spcPts val="5900"/>
              </a:lnSpc>
              <a:buClrTx/>
            </a:pPr>
            <a:r>
              <a:rPr lang="en-US" sz="4000" b="1" dirty="0">
                <a:solidFill>
                  <a:srgbClr val="333130"/>
                </a:solidFill>
                <a:latin typeface="Segoe UI" panose="020B0502040204020203" pitchFamily="34" charset="0"/>
                <a:cs typeface="Segoe UI" panose="020B0502040204020203" pitchFamily="34" charset="0"/>
              </a:rPr>
              <a:t>		</a:t>
            </a:r>
            <a:r>
              <a:rPr lang="en-US" sz="4000" dirty="0">
                <a:solidFill>
                  <a:srgbClr val="333130"/>
                </a:solidFill>
                <a:latin typeface="Segoe UI" panose="020B0502040204020203" pitchFamily="34" charset="0"/>
                <a:cs typeface="Segoe UI" panose="020B0502040204020203" pitchFamily="34" charset="0"/>
              </a:rPr>
              <a:t>Veteran Status					 </a:t>
            </a:r>
            <a:r>
              <a:rPr lang="en-US" sz="4400" dirty="0">
                <a:solidFill>
                  <a:srgbClr val="333130"/>
                </a:solidFill>
                <a:latin typeface="Segoe UI" panose="020B0502040204020203" pitchFamily="34" charset="0"/>
                <a:cs typeface="Segoe UI" panose="020B0502040204020203" pitchFamily="34" charset="0"/>
              </a:rPr>
              <a:t>3</a:t>
            </a:r>
            <a:endParaRPr lang="en-US" sz="4000" dirty="0">
              <a:solidFill>
                <a:srgbClr val="333130"/>
              </a:solidFill>
              <a:latin typeface="Segoe UI" panose="020B0502040204020203" pitchFamily="34" charset="0"/>
              <a:cs typeface="Segoe UI" panose="020B0502040204020203" pitchFamily="34" charset="0"/>
            </a:endParaRPr>
          </a:p>
          <a:p>
            <a:pPr>
              <a:lnSpc>
                <a:spcPts val="5900"/>
              </a:lnSpc>
              <a:buClrTx/>
            </a:pPr>
            <a:r>
              <a:rPr lang="en-US" sz="4000" dirty="0">
                <a:solidFill>
                  <a:srgbClr val="333130"/>
                </a:solidFill>
                <a:latin typeface="Segoe UI" panose="020B0502040204020203" pitchFamily="34" charset="0"/>
                <a:cs typeface="Segoe UI" panose="020B0502040204020203" pitchFamily="34" charset="0"/>
              </a:rPr>
              <a:t>		Disability Status				 	 </a:t>
            </a:r>
            <a:r>
              <a:rPr lang="en-US" sz="4400" dirty="0">
                <a:solidFill>
                  <a:srgbClr val="333130"/>
                </a:solidFill>
                <a:latin typeface="Segoe UI" panose="020B0502040204020203" pitchFamily="34" charset="0"/>
                <a:cs typeface="Segoe UI" panose="020B0502040204020203" pitchFamily="34" charset="0"/>
              </a:rPr>
              <a:t>7</a:t>
            </a:r>
            <a:endParaRPr lang="en-US" sz="4000" dirty="0">
              <a:solidFill>
                <a:srgbClr val="333130"/>
              </a:solidFill>
              <a:latin typeface="Segoe UI" panose="020B0502040204020203" pitchFamily="34" charset="0"/>
              <a:cs typeface="Segoe UI" panose="020B0502040204020203" pitchFamily="34" charset="0"/>
            </a:endParaRPr>
          </a:p>
          <a:p>
            <a:pPr>
              <a:lnSpc>
                <a:spcPts val="5900"/>
              </a:lnSpc>
              <a:buClrTx/>
            </a:pPr>
            <a:r>
              <a:rPr lang="en-US" sz="4000" dirty="0">
                <a:solidFill>
                  <a:srgbClr val="333130"/>
                </a:solidFill>
                <a:latin typeface="Segoe UI" panose="020B0502040204020203" pitchFamily="34" charset="0"/>
                <a:cs typeface="Segoe UI" panose="020B0502040204020203" pitchFamily="34" charset="0"/>
              </a:rPr>
              <a:t>		Country of Origin </a:t>
            </a:r>
            <a:r>
              <a:rPr lang="en-US" sz="2800" dirty="0">
                <a:solidFill>
                  <a:srgbClr val="333130"/>
                </a:solidFill>
                <a:latin typeface="Segoe UI" panose="020B0502040204020203" pitchFamily="34" charset="0"/>
                <a:cs typeface="Segoe UI" panose="020B0502040204020203" pitchFamily="34" charset="0"/>
              </a:rPr>
              <a:t>(outside of US)</a:t>
            </a:r>
            <a:r>
              <a:rPr lang="en-US" sz="4000" dirty="0">
                <a:solidFill>
                  <a:srgbClr val="333130"/>
                </a:solidFill>
                <a:latin typeface="Segoe UI" panose="020B0502040204020203" pitchFamily="34" charset="0"/>
                <a:cs typeface="Segoe UI" panose="020B0502040204020203" pitchFamily="34" charset="0"/>
              </a:rPr>
              <a:t>		</a:t>
            </a:r>
            <a:r>
              <a:rPr lang="en-US" sz="4400" dirty="0">
                <a:solidFill>
                  <a:srgbClr val="333130"/>
                </a:solidFill>
                <a:latin typeface="Segoe UI" panose="020B0502040204020203" pitchFamily="34" charset="0"/>
                <a:cs typeface="Segoe UI" panose="020B0502040204020203" pitchFamily="34" charset="0"/>
              </a:rPr>
              <a:t>12</a:t>
            </a:r>
            <a:endParaRPr lang="en-US" sz="4000" dirty="0">
              <a:solidFill>
                <a:srgbClr val="333130"/>
              </a:solidFill>
              <a:latin typeface="Segoe UI" panose="020B0502040204020203" pitchFamily="34" charset="0"/>
              <a:cs typeface="Segoe UI" panose="020B0502040204020203" pitchFamily="34" charset="0"/>
            </a:endParaRPr>
          </a:p>
          <a:p>
            <a:pPr>
              <a:lnSpc>
                <a:spcPts val="5900"/>
              </a:lnSpc>
              <a:buClrTx/>
            </a:pPr>
            <a:r>
              <a:rPr lang="en-US" sz="4000" dirty="0">
                <a:solidFill>
                  <a:srgbClr val="333130"/>
                </a:solidFill>
                <a:latin typeface="Segoe UI" panose="020B0502040204020203" pitchFamily="34" charset="0"/>
                <a:cs typeface="Segoe UI" panose="020B0502040204020203" pitchFamily="34" charset="0"/>
              </a:rPr>
              <a:t>		Gender - Female				</a:t>
            </a:r>
            <a:r>
              <a:rPr lang="en-US" sz="4400" dirty="0">
                <a:solidFill>
                  <a:srgbClr val="333130"/>
                </a:solidFill>
                <a:latin typeface="Segoe UI" panose="020B0502040204020203" pitchFamily="34" charset="0"/>
                <a:cs typeface="Segoe UI" panose="020B0502040204020203" pitchFamily="34" charset="0"/>
              </a:rPr>
              <a:t>44</a:t>
            </a:r>
            <a:endParaRPr lang="en-US" sz="4000" dirty="0">
              <a:solidFill>
                <a:srgbClr val="333130"/>
              </a:solidFill>
              <a:latin typeface="Segoe UI" panose="020B0502040204020203" pitchFamily="34" charset="0"/>
              <a:cs typeface="Segoe UI" panose="020B0502040204020203" pitchFamily="34" charset="0"/>
            </a:endParaRPr>
          </a:p>
          <a:p>
            <a:pPr>
              <a:lnSpc>
                <a:spcPts val="5900"/>
              </a:lnSpc>
              <a:buClrTx/>
            </a:pPr>
            <a:r>
              <a:rPr lang="en-US" sz="4000" dirty="0">
                <a:solidFill>
                  <a:srgbClr val="333130"/>
                </a:solidFill>
                <a:latin typeface="Segoe UI" panose="020B0502040204020203" pitchFamily="34" charset="0"/>
                <a:cs typeface="Segoe UI" panose="020B0502040204020203" pitchFamily="34" charset="0"/>
              </a:rPr>
              <a:t>		Gender - Male				 	</a:t>
            </a:r>
            <a:r>
              <a:rPr lang="en-US" sz="4400" dirty="0">
                <a:solidFill>
                  <a:srgbClr val="333130"/>
                </a:solidFill>
                <a:latin typeface="Segoe UI" panose="020B0502040204020203" pitchFamily="34" charset="0"/>
                <a:cs typeface="Segoe UI" panose="020B0502040204020203" pitchFamily="34" charset="0"/>
              </a:rPr>
              <a:t>47</a:t>
            </a:r>
            <a:endParaRPr lang="en-US" sz="4000"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32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32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32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3200" b="1" dirty="0">
              <a:solidFill>
                <a:srgbClr val="333130"/>
              </a:solidFill>
              <a:latin typeface="Segoe UI" panose="020B0502040204020203" pitchFamily="34" charset="0"/>
              <a:cs typeface="Segoe UI" panose="020B0502040204020203" pitchFamily="34" charset="0"/>
            </a:endParaRP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8270780" y="1691242"/>
            <a:ext cx="7226791" cy="785258"/>
          </a:xfrm>
          <a:prstGeom prst="rect">
            <a:avLst/>
          </a:prstGeom>
        </p:spPr>
        <p:txBody>
          <a:bodyPr lIns="0" tIns="0" rIns="0" bIns="0" rtlCol="0" anchor="t">
            <a:spAutoFit/>
          </a:bodyPr>
          <a:lstStyle/>
          <a:p>
            <a:pPr>
              <a:lnSpc>
                <a:spcPts val="5936"/>
              </a:lnSpc>
            </a:pPr>
            <a:r>
              <a:rPr lang="en-US" sz="5600" dirty="0">
                <a:solidFill>
                  <a:srgbClr val="FFFFFF"/>
                </a:solidFill>
                <a:latin typeface="Segoe UI" panose="020B0502040204020203" pitchFamily="34" charset="0"/>
                <a:cs typeface="Segoe UI" panose="020B0502040204020203" pitchFamily="34" charset="0"/>
              </a:rPr>
              <a:t>Other Numbers</a:t>
            </a:r>
          </a:p>
        </p:txBody>
      </p:sp>
      <p:cxnSp>
        <p:nvCxnSpPr>
          <p:cNvPr id="7" name="Straight Connector 6">
            <a:extLst>
              <a:ext uri="{FF2B5EF4-FFF2-40B4-BE49-F238E27FC236}">
                <a16:creationId xmlns:a16="http://schemas.microsoft.com/office/drawing/2014/main" id="{543D0CC4-BEEC-7D97-EBD4-6726756DC07A}"/>
              </a:ext>
            </a:extLst>
          </p:cNvPr>
          <p:cNvCxnSpPr>
            <a:cxnSpLocks/>
          </p:cNvCxnSpPr>
          <p:nvPr/>
        </p:nvCxnSpPr>
        <p:spPr>
          <a:xfrm>
            <a:off x="6723685" y="4838700"/>
            <a:ext cx="8773886" cy="0"/>
          </a:xfrm>
          <a:prstGeom prst="line">
            <a:avLst/>
          </a:prstGeom>
        </p:spPr>
        <p:style>
          <a:lnRef idx="1">
            <a:schemeClr val="dk1"/>
          </a:lnRef>
          <a:fillRef idx="0">
            <a:schemeClr val="dk1"/>
          </a:fillRef>
          <a:effectRef idx="0">
            <a:schemeClr val="dk1"/>
          </a:effectRef>
          <a:fontRef idx="minor">
            <a:schemeClr val="tx1"/>
          </a:fontRef>
        </p:style>
      </p:cxnSp>
    </p:spTree>
    <p:extLst>
      <p:ext uri="{BB962C8B-B14F-4D97-AF65-F5344CB8AC3E}">
        <p14:creationId xmlns:p14="http://schemas.microsoft.com/office/powerpoint/2010/main" val="300626887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2"/>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3"/>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105400" y="2857500"/>
            <a:ext cx="12954000" cy="11726865"/>
          </a:xfrm>
          <a:prstGeom prst="rect">
            <a:avLst/>
          </a:prstGeom>
        </p:spPr>
        <p:txBody>
          <a:bodyPr wrap="square">
            <a:spAutoFit/>
          </a:bodyPr>
          <a:lstStyle/>
          <a:p>
            <a:pPr>
              <a:lnSpc>
                <a:spcPct val="150000"/>
              </a:lnSpc>
              <a:buClrTx/>
            </a:pPr>
            <a:r>
              <a:rPr lang="en-US" sz="3600" b="1" i="1" dirty="0">
                <a:solidFill>
                  <a:srgbClr val="333130"/>
                </a:solidFill>
                <a:latin typeface="Segoe UI" panose="020B0502040204020203" pitchFamily="34" charset="0"/>
                <a:cs typeface="Segoe UI" panose="020B0502040204020203" pitchFamily="34" charset="0"/>
              </a:rPr>
              <a:t>Participant Numbers by Race/Ethnicity:</a:t>
            </a:r>
          </a:p>
          <a:p>
            <a:pPr>
              <a:lnSpc>
                <a:spcPct val="150000"/>
              </a:lnSpc>
              <a:buClrTx/>
            </a:pPr>
            <a:r>
              <a:rPr lang="en-US" sz="3400" b="1" dirty="0">
                <a:solidFill>
                  <a:srgbClr val="333130"/>
                </a:solidFill>
                <a:latin typeface="Segoe UI" panose="020B0502040204020203" pitchFamily="34" charset="0"/>
                <a:cs typeface="Segoe UI" panose="020B0502040204020203" pitchFamily="34" charset="0"/>
              </a:rPr>
              <a:t>	  	DEMOGRAPHIC	 			 	</a:t>
            </a:r>
            <a:r>
              <a:rPr lang="en-US" sz="3600" b="1" dirty="0">
                <a:solidFill>
                  <a:srgbClr val="333130"/>
                </a:solidFill>
                <a:latin typeface="Segoe UI" panose="020B0502040204020203" pitchFamily="34" charset="0"/>
                <a:cs typeface="Segoe UI" panose="020B0502040204020203" pitchFamily="34" charset="0"/>
              </a:rPr>
              <a:t> #</a:t>
            </a:r>
            <a:endParaRPr lang="en-US" sz="3400" b="1" dirty="0">
              <a:solidFill>
                <a:srgbClr val="333130"/>
              </a:solidFill>
              <a:latin typeface="Segoe UI" panose="020B0502040204020203" pitchFamily="34" charset="0"/>
              <a:cs typeface="Segoe UI" panose="020B0502040204020203" pitchFamily="34" charset="0"/>
            </a:endParaRPr>
          </a:p>
          <a:p>
            <a:pPr>
              <a:lnSpc>
                <a:spcPts val="4500"/>
              </a:lnSpc>
              <a:buClrTx/>
            </a:pPr>
            <a:r>
              <a:rPr lang="en-US" sz="3200" b="1" dirty="0">
                <a:solidFill>
                  <a:srgbClr val="333130"/>
                </a:solidFill>
                <a:latin typeface="Segoe UI" panose="020B0502040204020203" pitchFamily="34" charset="0"/>
                <a:cs typeface="Segoe UI" panose="020B0502040204020203" pitchFamily="34" charset="0"/>
              </a:rPr>
              <a:t>		</a:t>
            </a:r>
            <a:r>
              <a:rPr lang="en-US" sz="3200" dirty="0">
                <a:solidFill>
                  <a:srgbClr val="333130"/>
                </a:solidFill>
                <a:latin typeface="Segoe UI" panose="020B0502040204020203" pitchFamily="34" charset="0"/>
                <a:cs typeface="Segoe UI" panose="020B0502040204020203" pitchFamily="34" charset="0"/>
              </a:rPr>
              <a:t>Hispanic/Latino					 22</a:t>
            </a:r>
          </a:p>
          <a:p>
            <a:pPr>
              <a:lnSpc>
                <a:spcPts val="4500"/>
              </a:lnSpc>
              <a:buClrTx/>
            </a:pPr>
            <a:r>
              <a:rPr lang="en-US" sz="3200" dirty="0">
                <a:solidFill>
                  <a:srgbClr val="333130"/>
                </a:solidFill>
                <a:latin typeface="Segoe UI" panose="020B0502040204020203" pitchFamily="34" charset="0"/>
                <a:cs typeface="Segoe UI" panose="020B0502040204020203" pitchFamily="34" charset="0"/>
              </a:rPr>
              <a:t>		American Indian or Alaska Native		  0</a:t>
            </a:r>
          </a:p>
          <a:p>
            <a:pPr>
              <a:lnSpc>
                <a:spcPts val="4500"/>
              </a:lnSpc>
              <a:buClrTx/>
            </a:pPr>
            <a:r>
              <a:rPr lang="en-US" sz="3200" dirty="0">
                <a:solidFill>
                  <a:srgbClr val="333130"/>
                </a:solidFill>
                <a:latin typeface="Segoe UI" panose="020B0502040204020203" pitchFamily="34" charset="0"/>
                <a:cs typeface="Segoe UI" panose="020B0502040204020203" pitchFamily="34" charset="0"/>
              </a:rPr>
              <a:t>		Asian							  5</a:t>
            </a:r>
          </a:p>
          <a:p>
            <a:pPr>
              <a:lnSpc>
                <a:spcPts val="4500"/>
              </a:lnSpc>
              <a:buClrTx/>
            </a:pPr>
            <a:r>
              <a:rPr lang="en-US" sz="3200" dirty="0">
                <a:solidFill>
                  <a:srgbClr val="333130"/>
                </a:solidFill>
                <a:latin typeface="Segoe UI" panose="020B0502040204020203" pitchFamily="34" charset="0"/>
                <a:cs typeface="Segoe UI" panose="020B0502040204020203" pitchFamily="34" charset="0"/>
              </a:rPr>
              <a:t>		Black or African American			 27</a:t>
            </a:r>
          </a:p>
          <a:p>
            <a:pPr>
              <a:lnSpc>
                <a:spcPts val="4500"/>
              </a:lnSpc>
              <a:buClrTx/>
            </a:pPr>
            <a:r>
              <a:rPr lang="en-US" sz="3200" dirty="0">
                <a:solidFill>
                  <a:srgbClr val="333130"/>
                </a:solidFill>
                <a:latin typeface="Segoe UI" panose="020B0502040204020203" pitchFamily="34" charset="0"/>
                <a:cs typeface="Segoe UI" panose="020B0502040204020203" pitchFamily="34" charset="0"/>
              </a:rPr>
              <a:t>		Hawaiian Native or Pacific Islander	  	  0</a:t>
            </a:r>
          </a:p>
          <a:p>
            <a:pPr>
              <a:lnSpc>
                <a:spcPts val="4500"/>
              </a:lnSpc>
            </a:pPr>
            <a:r>
              <a:rPr lang="en-US" sz="3200" dirty="0">
                <a:solidFill>
                  <a:srgbClr val="333130"/>
                </a:solidFill>
                <a:latin typeface="Segoe UI" panose="020B0502040204020203" pitchFamily="34" charset="0"/>
                <a:cs typeface="Segoe UI" panose="020B0502040204020203" pitchFamily="34" charset="0"/>
              </a:rPr>
              <a:t>		Multi-Race	 					  6</a:t>
            </a:r>
          </a:p>
          <a:p>
            <a:pPr>
              <a:lnSpc>
                <a:spcPts val="4500"/>
              </a:lnSpc>
            </a:pPr>
            <a:r>
              <a:rPr lang="en-US" sz="3200" dirty="0">
                <a:solidFill>
                  <a:srgbClr val="333130"/>
                </a:solidFill>
                <a:latin typeface="Segoe UI" panose="020B0502040204020203" pitchFamily="34" charset="0"/>
                <a:cs typeface="Segoe UI" panose="020B0502040204020203" pitchFamily="34" charset="0"/>
              </a:rPr>
              <a:t>		White	 						 48</a:t>
            </a:r>
          </a:p>
          <a:p>
            <a:pPr>
              <a:lnSpc>
                <a:spcPts val="4500"/>
              </a:lnSpc>
            </a:pPr>
            <a:r>
              <a:rPr lang="en-US" sz="3200" dirty="0">
                <a:solidFill>
                  <a:srgbClr val="333130"/>
                </a:solidFill>
                <a:latin typeface="Segoe UI" panose="020B0502040204020203" pitchFamily="34" charset="0"/>
                <a:cs typeface="Segoe UI" panose="020B0502040204020203" pitchFamily="34" charset="0"/>
              </a:rPr>
              <a:t>		Did Not Self-Identify	 			  5</a:t>
            </a:r>
          </a:p>
          <a:p>
            <a:pPr>
              <a:lnSpc>
                <a:spcPct val="150000"/>
              </a:lnSpc>
            </a:pPr>
            <a:endParaRPr lang="en-US" sz="4000" dirty="0">
              <a:solidFill>
                <a:srgbClr val="333130"/>
              </a:solidFill>
              <a:latin typeface="Segoe UI" panose="020B0502040204020203" pitchFamily="34" charset="0"/>
              <a:cs typeface="Segoe UI" panose="020B0502040204020203" pitchFamily="34" charset="0"/>
            </a:endParaRPr>
          </a:p>
          <a:p>
            <a:pPr>
              <a:lnSpc>
                <a:spcPct val="150000"/>
              </a:lnSpc>
            </a:pPr>
            <a:endParaRPr lang="en-US" sz="3600" dirty="0">
              <a:solidFill>
                <a:srgbClr val="333130"/>
              </a:solidFill>
              <a:latin typeface="Segoe UI" panose="020B0502040204020203" pitchFamily="34" charset="0"/>
              <a:cs typeface="Segoe UI" panose="020B0502040204020203" pitchFamily="34" charset="0"/>
            </a:endParaRPr>
          </a:p>
          <a:p>
            <a:pPr>
              <a:lnSpc>
                <a:spcPct val="150000"/>
              </a:lnSpc>
              <a:buClrTx/>
            </a:pPr>
            <a:endParaRPr lang="en-US" sz="3200"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32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32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32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3200" b="1" dirty="0">
              <a:solidFill>
                <a:srgbClr val="333130"/>
              </a:solidFill>
              <a:latin typeface="Segoe UI" panose="020B0502040204020203" pitchFamily="34" charset="0"/>
              <a:cs typeface="Segoe UI" panose="020B0502040204020203" pitchFamily="34" charset="0"/>
            </a:endParaRP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8270780" y="1691242"/>
            <a:ext cx="9483820" cy="756617"/>
          </a:xfrm>
          <a:prstGeom prst="rect">
            <a:avLst/>
          </a:prstGeom>
        </p:spPr>
        <p:txBody>
          <a:bodyPr wrap="square" lIns="0" tIns="0" rIns="0" bIns="0" rtlCol="0" anchor="t">
            <a:spAutoFit/>
          </a:bodyPr>
          <a:lstStyle/>
          <a:p>
            <a:pPr>
              <a:lnSpc>
                <a:spcPts val="5936"/>
              </a:lnSpc>
            </a:pPr>
            <a:r>
              <a:rPr lang="en-US" sz="5600" dirty="0">
                <a:solidFill>
                  <a:srgbClr val="FFFFFF"/>
                </a:solidFill>
                <a:latin typeface="Segoe UI" panose="020B0502040204020203" pitchFamily="34" charset="0"/>
                <a:cs typeface="Segoe UI" panose="020B0502040204020203" pitchFamily="34" charset="0"/>
              </a:rPr>
              <a:t>Numbers by Race/Ethnicity</a:t>
            </a:r>
          </a:p>
        </p:txBody>
      </p:sp>
      <p:cxnSp>
        <p:nvCxnSpPr>
          <p:cNvPr id="7" name="Straight Connector 6">
            <a:extLst>
              <a:ext uri="{FF2B5EF4-FFF2-40B4-BE49-F238E27FC236}">
                <a16:creationId xmlns:a16="http://schemas.microsoft.com/office/drawing/2014/main" id="{543D0CC4-BEEC-7D97-EBD4-6726756DC07A}"/>
              </a:ext>
            </a:extLst>
          </p:cNvPr>
          <p:cNvCxnSpPr>
            <a:cxnSpLocks/>
          </p:cNvCxnSpPr>
          <p:nvPr/>
        </p:nvCxnSpPr>
        <p:spPr>
          <a:xfrm>
            <a:off x="6754595" y="4533900"/>
            <a:ext cx="8485405" cy="0"/>
          </a:xfrm>
          <a:prstGeom prst="line">
            <a:avLst/>
          </a:prstGeom>
        </p:spPr>
        <p:style>
          <a:lnRef idx="1">
            <a:schemeClr val="dk1"/>
          </a:lnRef>
          <a:fillRef idx="0">
            <a:schemeClr val="dk1"/>
          </a:fillRef>
          <a:effectRef idx="0">
            <a:schemeClr val="dk1"/>
          </a:effectRef>
          <a:fontRef idx="minor">
            <a:schemeClr val="tx1"/>
          </a:fontRef>
        </p:style>
      </p:cxnSp>
    </p:spTree>
    <p:extLst>
      <p:ext uri="{BB962C8B-B14F-4D97-AF65-F5344CB8AC3E}">
        <p14:creationId xmlns:p14="http://schemas.microsoft.com/office/powerpoint/2010/main" val="649636086"/>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105400" y="2857500"/>
            <a:ext cx="12954000" cy="7371826"/>
          </a:xfrm>
          <a:prstGeom prst="rect">
            <a:avLst/>
          </a:prstGeom>
        </p:spPr>
        <p:txBody>
          <a:bodyPr wrap="square">
            <a:spAutoFit/>
          </a:bodyPr>
          <a:lstStyle/>
          <a:p>
            <a:pPr>
              <a:lnSpc>
                <a:spcPct val="150000"/>
              </a:lnSpc>
              <a:buClrTx/>
            </a:pPr>
            <a:r>
              <a:rPr lang="en-US" sz="3600" b="1" i="1" dirty="0">
                <a:solidFill>
                  <a:srgbClr val="333130"/>
                </a:solidFill>
                <a:latin typeface="Segoe UI" panose="020B0502040204020203" pitchFamily="34" charset="0"/>
                <a:cs typeface="Segoe UI" panose="020B0502040204020203" pitchFamily="34" charset="0"/>
              </a:rPr>
              <a:t>Participant Numbers by Education Level:</a:t>
            </a:r>
          </a:p>
          <a:p>
            <a:pPr>
              <a:lnSpc>
                <a:spcPct val="150000"/>
              </a:lnSpc>
              <a:buClrTx/>
            </a:pPr>
            <a:r>
              <a:rPr lang="en-US" sz="4000" b="1" dirty="0">
                <a:solidFill>
                  <a:srgbClr val="333130"/>
                </a:solidFill>
                <a:latin typeface="Segoe UI" panose="020B0502040204020203" pitchFamily="34" charset="0"/>
                <a:cs typeface="Segoe UI" panose="020B0502040204020203" pitchFamily="34" charset="0"/>
              </a:rPr>
              <a:t>	  	Education Level</a:t>
            </a:r>
            <a:r>
              <a:rPr lang="en-US" sz="4400" b="1" dirty="0">
                <a:solidFill>
                  <a:srgbClr val="333130"/>
                </a:solidFill>
                <a:latin typeface="Segoe UI" panose="020B0502040204020203" pitchFamily="34" charset="0"/>
                <a:cs typeface="Segoe UI" panose="020B0502040204020203" pitchFamily="34" charset="0"/>
              </a:rPr>
              <a:t>	 			  </a:t>
            </a:r>
            <a:r>
              <a:rPr lang="en-US" sz="5400" b="1" dirty="0">
                <a:solidFill>
                  <a:srgbClr val="333130"/>
                </a:solidFill>
                <a:latin typeface="Segoe UI" panose="020B0502040204020203" pitchFamily="34" charset="0"/>
                <a:cs typeface="Segoe UI" panose="020B0502040204020203" pitchFamily="34" charset="0"/>
              </a:rPr>
              <a:t>#</a:t>
            </a:r>
            <a:endParaRPr lang="en-US" sz="4400" b="1" dirty="0">
              <a:solidFill>
                <a:srgbClr val="333130"/>
              </a:solidFill>
              <a:latin typeface="Segoe UI" panose="020B0502040204020203" pitchFamily="34" charset="0"/>
              <a:cs typeface="Segoe UI" panose="020B0502040204020203" pitchFamily="34" charset="0"/>
            </a:endParaRPr>
          </a:p>
          <a:p>
            <a:pPr>
              <a:lnSpc>
                <a:spcPts val="6000"/>
              </a:lnSpc>
              <a:buClrTx/>
            </a:pPr>
            <a:r>
              <a:rPr lang="en-US" sz="4000" b="1" dirty="0">
                <a:solidFill>
                  <a:srgbClr val="333130"/>
                </a:solidFill>
                <a:latin typeface="Segoe UI" panose="020B0502040204020203" pitchFamily="34" charset="0"/>
                <a:cs typeface="Segoe UI" panose="020B0502040204020203" pitchFamily="34" charset="0"/>
              </a:rPr>
              <a:t>		</a:t>
            </a:r>
            <a:r>
              <a:rPr lang="en-US" sz="4000" dirty="0">
                <a:solidFill>
                  <a:srgbClr val="333130"/>
                </a:solidFill>
                <a:latin typeface="Segoe UI" panose="020B0502040204020203" pitchFamily="34" charset="0"/>
                <a:cs typeface="Segoe UI" panose="020B0502040204020203" pitchFamily="34" charset="0"/>
              </a:rPr>
              <a:t>No High School Diploma		  </a:t>
            </a:r>
            <a:r>
              <a:rPr lang="en-US" sz="4400" dirty="0">
                <a:solidFill>
                  <a:srgbClr val="333130"/>
                </a:solidFill>
                <a:latin typeface="Segoe UI" panose="020B0502040204020203" pitchFamily="34" charset="0"/>
                <a:cs typeface="Segoe UI" panose="020B0502040204020203" pitchFamily="34" charset="0"/>
              </a:rPr>
              <a:t>3</a:t>
            </a:r>
            <a:endParaRPr lang="en-US" sz="4000" dirty="0">
              <a:solidFill>
                <a:srgbClr val="333130"/>
              </a:solidFill>
              <a:latin typeface="Segoe UI" panose="020B0502040204020203" pitchFamily="34" charset="0"/>
              <a:cs typeface="Segoe UI" panose="020B0502040204020203" pitchFamily="34" charset="0"/>
            </a:endParaRPr>
          </a:p>
          <a:p>
            <a:pPr>
              <a:lnSpc>
                <a:spcPts val="6000"/>
              </a:lnSpc>
              <a:buClrTx/>
            </a:pPr>
            <a:r>
              <a:rPr lang="en-US" sz="4000" dirty="0">
                <a:solidFill>
                  <a:srgbClr val="333130"/>
                </a:solidFill>
                <a:latin typeface="Segoe UI" panose="020B0502040204020203" pitchFamily="34" charset="0"/>
                <a:cs typeface="Segoe UI" panose="020B0502040204020203" pitchFamily="34" charset="0"/>
              </a:rPr>
              <a:t>		High School Diploma/GED		  </a:t>
            </a:r>
            <a:r>
              <a:rPr lang="en-US" sz="4400" dirty="0">
                <a:solidFill>
                  <a:srgbClr val="333130"/>
                </a:solidFill>
                <a:latin typeface="Segoe UI" panose="020B0502040204020203" pitchFamily="34" charset="0"/>
                <a:cs typeface="Segoe UI" panose="020B0502040204020203" pitchFamily="34" charset="0"/>
              </a:rPr>
              <a:t>7</a:t>
            </a:r>
            <a:endParaRPr lang="en-US" sz="4000" dirty="0">
              <a:solidFill>
                <a:srgbClr val="333130"/>
              </a:solidFill>
              <a:latin typeface="Segoe UI" panose="020B0502040204020203" pitchFamily="34" charset="0"/>
              <a:cs typeface="Segoe UI" panose="020B0502040204020203" pitchFamily="34" charset="0"/>
            </a:endParaRPr>
          </a:p>
          <a:p>
            <a:pPr>
              <a:lnSpc>
                <a:spcPts val="6000"/>
              </a:lnSpc>
              <a:buClrTx/>
            </a:pPr>
            <a:r>
              <a:rPr lang="en-US" sz="4000" dirty="0">
                <a:solidFill>
                  <a:srgbClr val="333130"/>
                </a:solidFill>
                <a:latin typeface="Segoe UI" panose="020B0502040204020203" pitchFamily="34" charset="0"/>
                <a:cs typeface="Segoe UI" panose="020B0502040204020203" pitchFamily="34" charset="0"/>
              </a:rPr>
              <a:t>		Some College/Technical Edu.	 </a:t>
            </a:r>
            <a:r>
              <a:rPr lang="en-US" sz="4400" dirty="0">
                <a:solidFill>
                  <a:srgbClr val="333130"/>
                </a:solidFill>
                <a:latin typeface="Segoe UI" panose="020B0502040204020203" pitchFamily="34" charset="0"/>
                <a:cs typeface="Segoe UI" panose="020B0502040204020203" pitchFamily="34" charset="0"/>
              </a:rPr>
              <a:t>12</a:t>
            </a:r>
            <a:endParaRPr lang="en-US" sz="4000" dirty="0">
              <a:solidFill>
                <a:srgbClr val="333130"/>
              </a:solidFill>
              <a:latin typeface="Segoe UI" panose="020B0502040204020203" pitchFamily="34" charset="0"/>
              <a:cs typeface="Segoe UI" panose="020B0502040204020203" pitchFamily="34" charset="0"/>
            </a:endParaRPr>
          </a:p>
          <a:p>
            <a:pPr>
              <a:lnSpc>
                <a:spcPts val="6000"/>
              </a:lnSpc>
              <a:buClrTx/>
            </a:pPr>
            <a:r>
              <a:rPr lang="en-US" sz="4000" dirty="0">
                <a:solidFill>
                  <a:srgbClr val="333130"/>
                </a:solidFill>
                <a:latin typeface="Segoe UI" panose="020B0502040204020203" pitchFamily="34" charset="0"/>
                <a:cs typeface="Segoe UI" panose="020B0502040204020203" pitchFamily="34" charset="0"/>
              </a:rPr>
              <a:t>		Post-Secondary Degree			 </a:t>
            </a:r>
            <a:r>
              <a:rPr lang="en-US" sz="4400" dirty="0">
                <a:solidFill>
                  <a:srgbClr val="333130"/>
                </a:solidFill>
                <a:latin typeface="Segoe UI" panose="020B0502040204020203" pitchFamily="34" charset="0"/>
                <a:cs typeface="Segoe UI" panose="020B0502040204020203" pitchFamily="34" charset="0"/>
              </a:rPr>
              <a:t>44</a:t>
            </a:r>
            <a:endParaRPr lang="en-US" sz="32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32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3200" b="1" dirty="0">
              <a:solidFill>
                <a:srgbClr val="333130"/>
              </a:solidFill>
              <a:latin typeface="Segoe UI" panose="020B0502040204020203" pitchFamily="34" charset="0"/>
              <a:cs typeface="Segoe UI" panose="020B0502040204020203" pitchFamily="34" charset="0"/>
            </a:endParaRPr>
          </a:p>
          <a:p>
            <a:pPr marL="457200" indent="-457200">
              <a:lnSpc>
                <a:spcPct val="150000"/>
              </a:lnSpc>
              <a:buClrTx/>
              <a:buFont typeface="Arial" panose="020B0604020202020204" pitchFamily="34" charset="0"/>
              <a:buChar char="•"/>
            </a:pPr>
            <a:endParaRPr lang="en-US" sz="3200" b="1" dirty="0">
              <a:solidFill>
                <a:srgbClr val="333130"/>
              </a:solidFill>
              <a:latin typeface="Segoe UI" panose="020B0502040204020203" pitchFamily="34" charset="0"/>
              <a:cs typeface="Segoe UI" panose="020B0502040204020203" pitchFamily="34" charset="0"/>
            </a:endParaRP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8270780" y="1691242"/>
            <a:ext cx="9788620" cy="756617"/>
          </a:xfrm>
          <a:prstGeom prst="rect">
            <a:avLst/>
          </a:prstGeom>
        </p:spPr>
        <p:txBody>
          <a:bodyPr wrap="square" lIns="0" tIns="0" rIns="0" bIns="0" rtlCol="0" anchor="t">
            <a:spAutoFit/>
          </a:bodyPr>
          <a:lstStyle/>
          <a:p>
            <a:pPr>
              <a:lnSpc>
                <a:spcPts val="5936"/>
              </a:lnSpc>
            </a:pPr>
            <a:r>
              <a:rPr lang="en-US" sz="5600" dirty="0">
                <a:solidFill>
                  <a:srgbClr val="FFFFFF"/>
                </a:solidFill>
                <a:latin typeface="Segoe UI" panose="020B0502040204020203" pitchFamily="34" charset="0"/>
                <a:cs typeface="Segoe UI" panose="020B0502040204020203" pitchFamily="34" charset="0"/>
              </a:rPr>
              <a:t>Numbers by Education Level</a:t>
            </a:r>
          </a:p>
        </p:txBody>
      </p:sp>
      <p:cxnSp>
        <p:nvCxnSpPr>
          <p:cNvPr id="7" name="Straight Connector 6">
            <a:extLst>
              <a:ext uri="{FF2B5EF4-FFF2-40B4-BE49-F238E27FC236}">
                <a16:creationId xmlns:a16="http://schemas.microsoft.com/office/drawing/2014/main" id="{543D0CC4-BEEC-7D97-EBD4-6726756DC07A}"/>
              </a:ext>
            </a:extLst>
          </p:cNvPr>
          <p:cNvCxnSpPr>
            <a:cxnSpLocks/>
          </p:cNvCxnSpPr>
          <p:nvPr/>
        </p:nvCxnSpPr>
        <p:spPr>
          <a:xfrm>
            <a:off x="6754595" y="4914900"/>
            <a:ext cx="8773886" cy="0"/>
          </a:xfrm>
          <a:prstGeom prst="line">
            <a:avLst/>
          </a:prstGeom>
        </p:spPr>
        <p:style>
          <a:lnRef idx="1">
            <a:schemeClr val="dk1"/>
          </a:lnRef>
          <a:fillRef idx="0">
            <a:schemeClr val="dk1"/>
          </a:fillRef>
          <a:effectRef idx="0">
            <a:schemeClr val="dk1"/>
          </a:effectRef>
          <a:fontRef idx="minor">
            <a:schemeClr val="tx1"/>
          </a:fontRef>
        </p:style>
      </p:cxnSp>
    </p:spTree>
    <p:extLst>
      <p:ext uri="{BB962C8B-B14F-4D97-AF65-F5344CB8AC3E}">
        <p14:creationId xmlns:p14="http://schemas.microsoft.com/office/powerpoint/2010/main" val="379608162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334000" y="3159968"/>
            <a:ext cx="12496800" cy="4621137"/>
          </a:xfrm>
          <a:prstGeom prst="rect">
            <a:avLst/>
          </a:prstGeom>
        </p:spPr>
        <p:txBody>
          <a:bodyPr wrap="square">
            <a:spAutoFit/>
          </a:bodyPr>
          <a:lstStyle/>
          <a:p>
            <a:pPr marL="342900" indent="-342900" algn="l">
              <a:lnSpc>
                <a:spcPts val="6000"/>
              </a:lnSpc>
              <a:buFont typeface="Arial" panose="020B0604020202020204" pitchFamily="34" charset="0"/>
              <a:buChar char="•"/>
            </a:pPr>
            <a:r>
              <a:rPr lang="en-US" sz="3600" b="1" i="0" u="none" strike="noStrike" baseline="0" dirty="0">
                <a:latin typeface="Segoe UI" panose="020B0502040204020203" pitchFamily="34" charset="0"/>
                <a:cs typeface="Segoe UI" panose="020B0502040204020203" pitchFamily="34" charset="0"/>
              </a:rPr>
              <a:t>Our trades programming has continued to evolve</a:t>
            </a:r>
          </a:p>
          <a:p>
            <a:pPr marL="342900" indent="-342900" algn="l">
              <a:lnSpc>
                <a:spcPts val="60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B</a:t>
            </a:r>
            <a:r>
              <a:rPr lang="en-US" sz="3600" b="1" i="0" u="none" strike="noStrike" baseline="0" dirty="0">
                <a:latin typeface="Segoe UI" panose="020B0502040204020203" pitchFamily="34" charset="0"/>
                <a:cs typeface="Segoe UI" panose="020B0502040204020203" pitchFamily="34" charset="0"/>
              </a:rPr>
              <a:t>egan with WDI training offerings for Highway Heavy and Road Construction in cooperation with the local trade unions</a:t>
            </a:r>
          </a:p>
          <a:p>
            <a:pPr marL="342900" indent="-342900" algn="l">
              <a:lnSpc>
                <a:spcPts val="60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That p</a:t>
            </a:r>
            <a:r>
              <a:rPr lang="en-US" sz="3600" b="1" i="0" u="none" strike="noStrike" baseline="0" dirty="0">
                <a:latin typeface="Segoe UI" panose="020B0502040204020203" pitchFamily="34" charset="0"/>
                <a:cs typeface="Segoe UI" panose="020B0502040204020203" pitchFamily="34" charset="0"/>
              </a:rPr>
              <a:t>artnership continues, and we have recently added training offerings to expand the trades reach</a:t>
            </a: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7696200" y="1691242"/>
            <a:ext cx="10322020" cy="756617"/>
          </a:xfrm>
          <a:prstGeom prst="rect">
            <a:avLst/>
          </a:prstGeom>
        </p:spPr>
        <p:txBody>
          <a:bodyPr wrap="square" lIns="0" tIns="0" rIns="0" bIns="0" rtlCol="0" anchor="t">
            <a:spAutoFit/>
          </a:bodyPr>
          <a:lstStyle/>
          <a:p>
            <a:pPr>
              <a:lnSpc>
                <a:spcPts val="5936"/>
              </a:lnSpc>
            </a:pPr>
            <a:r>
              <a:rPr lang="en-US" sz="5600" dirty="0">
                <a:solidFill>
                  <a:srgbClr val="FFFFFF"/>
                </a:solidFill>
                <a:latin typeface="Segoe UI" panose="020B0502040204020203" pitchFamily="34" charset="0"/>
                <a:cs typeface="Segoe UI" panose="020B0502040204020203" pitchFamily="34" charset="0"/>
              </a:rPr>
              <a:t>Trades Training and Employment</a:t>
            </a:r>
          </a:p>
        </p:txBody>
      </p:sp>
    </p:spTree>
    <p:extLst>
      <p:ext uri="{BB962C8B-B14F-4D97-AF65-F5344CB8AC3E}">
        <p14:creationId xmlns:p14="http://schemas.microsoft.com/office/powerpoint/2010/main" val="2458790247"/>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334000" y="3159968"/>
            <a:ext cx="12496800" cy="6160020"/>
          </a:xfrm>
          <a:prstGeom prst="rect">
            <a:avLst/>
          </a:prstGeom>
        </p:spPr>
        <p:txBody>
          <a:bodyPr wrap="square">
            <a:spAutoFit/>
          </a:bodyPr>
          <a:lstStyle/>
          <a:p>
            <a:pPr marL="342900" indent="-342900" algn="l">
              <a:lnSpc>
                <a:spcPts val="6000"/>
              </a:lnSpc>
              <a:buFont typeface="Arial" panose="020B0604020202020204" pitchFamily="34" charset="0"/>
              <a:buChar char="•"/>
            </a:pPr>
            <a:r>
              <a:rPr lang="en-US" sz="3600" b="1" i="0" u="none" strike="noStrike" baseline="0" dirty="0">
                <a:latin typeface="Segoe UI" panose="020B0502040204020203" pitchFamily="34" charset="0"/>
                <a:cs typeface="Segoe UI" panose="020B0502040204020203" pitchFamily="34" charset="0"/>
              </a:rPr>
              <a:t>Recent partnership with RCTC introducing Trades Readin</a:t>
            </a:r>
            <a:r>
              <a:rPr lang="en-US" sz="3600" b="1" dirty="0">
                <a:latin typeface="Segoe UI" panose="020B0502040204020203" pitchFamily="34" charset="0"/>
                <a:cs typeface="Segoe UI" panose="020B0502040204020203" pitchFamily="34" charset="0"/>
              </a:rPr>
              <a:t>ess training</a:t>
            </a:r>
          </a:p>
          <a:p>
            <a:pPr marL="342900" indent="-342900" algn="l">
              <a:lnSpc>
                <a:spcPts val="60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Trades career exploration through formal education</a:t>
            </a:r>
            <a:endParaRPr lang="en-US" sz="3600" b="1" i="0" u="none" strike="noStrike" baseline="0" dirty="0">
              <a:latin typeface="Segoe UI" panose="020B0502040204020203" pitchFamily="34" charset="0"/>
              <a:cs typeface="Segoe UI" panose="020B0502040204020203" pitchFamily="34" charset="0"/>
            </a:endParaRPr>
          </a:p>
          <a:p>
            <a:pPr marL="342900" indent="-342900" algn="l">
              <a:lnSpc>
                <a:spcPts val="60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Partnership with Building Strong Communities and the Equity in the Built Environment</a:t>
            </a:r>
          </a:p>
          <a:p>
            <a:pPr marL="342900" indent="-342900" algn="l">
              <a:lnSpc>
                <a:spcPts val="6000"/>
              </a:lnSpc>
              <a:buFont typeface="Arial" panose="020B0604020202020204" pitchFamily="34" charset="0"/>
              <a:buChar char="•"/>
            </a:pPr>
            <a:r>
              <a:rPr lang="en-US" sz="3600" b="1" i="0" u="none" strike="noStrike" baseline="0" dirty="0">
                <a:latin typeface="Segoe UI" panose="020B0502040204020203" pitchFamily="34" charset="0"/>
                <a:cs typeface="Segoe UI" panose="020B0502040204020203" pitchFamily="34" charset="0"/>
              </a:rPr>
              <a:t>Wide ra</a:t>
            </a:r>
            <a:r>
              <a:rPr lang="en-US" sz="3600" b="1" dirty="0">
                <a:latin typeface="Segoe UI" panose="020B0502040204020203" pitchFamily="34" charset="0"/>
                <a:cs typeface="Segoe UI" panose="020B0502040204020203" pitchFamily="34" charset="0"/>
              </a:rPr>
              <a:t>nge of trades options leading to registered apprenticeship, Welding, CNC Operations, Forklift Operation, and CDL Licensure </a:t>
            </a:r>
            <a:endParaRPr lang="en-US" sz="3600" b="1" i="0" u="none" strike="noStrike" baseline="0" dirty="0">
              <a:latin typeface="Segoe UI" panose="020B0502040204020203" pitchFamily="34" charset="0"/>
              <a:cs typeface="Segoe UI" panose="020B0502040204020203" pitchFamily="34" charset="0"/>
            </a:endParaRP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7696200" y="1691242"/>
            <a:ext cx="10322020" cy="756617"/>
          </a:xfrm>
          <a:prstGeom prst="rect">
            <a:avLst/>
          </a:prstGeom>
        </p:spPr>
        <p:txBody>
          <a:bodyPr wrap="square" lIns="0" tIns="0" rIns="0" bIns="0" rtlCol="0" anchor="t">
            <a:spAutoFit/>
          </a:bodyPr>
          <a:lstStyle/>
          <a:p>
            <a:pPr>
              <a:lnSpc>
                <a:spcPts val="5936"/>
              </a:lnSpc>
            </a:pPr>
            <a:r>
              <a:rPr lang="en-US" sz="5600" dirty="0">
                <a:solidFill>
                  <a:srgbClr val="FFFFFF"/>
                </a:solidFill>
                <a:latin typeface="Segoe UI" panose="020B0502040204020203" pitchFamily="34" charset="0"/>
                <a:cs typeface="Segoe UI" panose="020B0502040204020203" pitchFamily="34" charset="0"/>
              </a:rPr>
              <a:t>Trades Training and Employment</a:t>
            </a:r>
          </a:p>
        </p:txBody>
      </p:sp>
    </p:spTree>
    <p:extLst>
      <p:ext uri="{BB962C8B-B14F-4D97-AF65-F5344CB8AC3E}">
        <p14:creationId xmlns:p14="http://schemas.microsoft.com/office/powerpoint/2010/main" val="3831651686"/>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334000" y="3159968"/>
            <a:ext cx="12496800" cy="6929461"/>
          </a:xfrm>
          <a:prstGeom prst="rect">
            <a:avLst/>
          </a:prstGeom>
        </p:spPr>
        <p:txBody>
          <a:bodyPr wrap="square">
            <a:spAutoFit/>
          </a:bodyPr>
          <a:lstStyle/>
          <a:p>
            <a:pPr marL="342900" indent="-342900" algn="l">
              <a:lnSpc>
                <a:spcPts val="6000"/>
              </a:lnSpc>
              <a:buFont typeface="Arial" panose="020B0604020202020204" pitchFamily="34" charset="0"/>
              <a:buChar char="•"/>
            </a:pPr>
            <a:r>
              <a:rPr lang="en-US" sz="3600" b="1" i="0" u="none" strike="noStrike" baseline="0" dirty="0">
                <a:latin typeface="Segoe UI" panose="020B0502040204020203" pitchFamily="34" charset="0"/>
                <a:cs typeface="Segoe UI" panose="020B0502040204020203" pitchFamily="34" charset="0"/>
              </a:rPr>
              <a:t>Career Navigators share information with participants expressing interest on needed essential skills</a:t>
            </a:r>
          </a:p>
          <a:p>
            <a:pPr marL="342900" indent="-342900" algn="l">
              <a:lnSpc>
                <a:spcPts val="60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Connect them with training options that best fit their needs and interests</a:t>
            </a:r>
          </a:p>
          <a:p>
            <a:pPr marL="342900" indent="-342900" algn="l">
              <a:lnSpc>
                <a:spcPts val="6000"/>
              </a:lnSpc>
              <a:buFont typeface="Arial" panose="020B0604020202020204" pitchFamily="34" charset="0"/>
              <a:buChar char="•"/>
            </a:pPr>
            <a:r>
              <a:rPr lang="en-US" sz="3600" b="1" i="0" u="none" strike="noStrike" baseline="0" dirty="0">
                <a:latin typeface="Segoe UI" panose="020B0502040204020203" pitchFamily="34" charset="0"/>
                <a:cs typeface="Segoe UI" panose="020B0502040204020203" pitchFamily="34" charset="0"/>
              </a:rPr>
              <a:t>Assistance with finding, applying for, and obtaining training</a:t>
            </a:r>
          </a:p>
          <a:p>
            <a:pPr marL="342900" indent="-342900" algn="l">
              <a:lnSpc>
                <a:spcPts val="60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Continued help to support participants after completing training by finding job opportunities and utilizing local resources</a:t>
            </a:r>
            <a:endParaRPr lang="en-US" sz="3600" b="1" i="0" u="none" strike="noStrike" baseline="0" dirty="0">
              <a:latin typeface="Segoe UI" panose="020B0502040204020203" pitchFamily="34" charset="0"/>
              <a:cs typeface="Segoe UI" panose="020B0502040204020203" pitchFamily="34" charset="0"/>
            </a:endParaRP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7696200" y="1691242"/>
            <a:ext cx="10322020" cy="756617"/>
          </a:xfrm>
          <a:prstGeom prst="rect">
            <a:avLst/>
          </a:prstGeom>
        </p:spPr>
        <p:txBody>
          <a:bodyPr wrap="square" lIns="0" tIns="0" rIns="0" bIns="0" rtlCol="0" anchor="t">
            <a:spAutoFit/>
          </a:bodyPr>
          <a:lstStyle/>
          <a:p>
            <a:pPr>
              <a:lnSpc>
                <a:spcPts val="5936"/>
              </a:lnSpc>
            </a:pPr>
            <a:r>
              <a:rPr lang="en-US" sz="5600" dirty="0">
                <a:solidFill>
                  <a:srgbClr val="FFFFFF"/>
                </a:solidFill>
                <a:latin typeface="Segoe UI" panose="020B0502040204020203" pitchFamily="34" charset="0"/>
                <a:cs typeface="Segoe UI" panose="020B0502040204020203" pitchFamily="34" charset="0"/>
              </a:rPr>
              <a:t>Trades Training and Employment</a:t>
            </a:r>
          </a:p>
        </p:txBody>
      </p:sp>
    </p:spTree>
    <p:extLst>
      <p:ext uri="{BB962C8B-B14F-4D97-AF65-F5344CB8AC3E}">
        <p14:creationId xmlns:p14="http://schemas.microsoft.com/office/powerpoint/2010/main" val="168853575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334000" y="3159968"/>
            <a:ext cx="12496800" cy="6160020"/>
          </a:xfrm>
          <a:prstGeom prst="rect">
            <a:avLst/>
          </a:prstGeom>
        </p:spPr>
        <p:txBody>
          <a:bodyPr wrap="square">
            <a:spAutoFit/>
          </a:bodyPr>
          <a:lstStyle/>
          <a:p>
            <a:pPr marL="342900" indent="-342900" algn="l">
              <a:lnSpc>
                <a:spcPts val="6000"/>
              </a:lnSpc>
              <a:buFont typeface="Arial" panose="020B0604020202020204" pitchFamily="34" charset="0"/>
              <a:buChar char="•"/>
            </a:pPr>
            <a:r>
              <a:rPr lang="en-US" sz="3600" b="1" i="0" u="none" strike="noStrike" baseline="0" dirty="0">
                <a:latin typeface="Segoe UI" panose="020B0502040204020203" pitchFamily="34" charset="0"/>
                <a:cs typeface="Segoe UI" panose="020B0502040204020203" pitchFamily="34" charset="0"/>
              </a:rPr>
              <a:t>Office Support Specialist (OSS)</a:t>
            </a:r>
          </a:p>
          <a:p>
            <a:pPr marL="342900" indent="-342900" algn="l">
              <a:lnSpc>
                <a:spcPts val="6000"/>
              </a:lnSpc>
              <a:buFont typeface="Arial" panose="020B0604020202020204" pitchFamily="34" charset="0"/>
              <a:buChar char="•"/>
            </a:pPr>
            <a:r>
              <a:rPr lang="en-US" sz="3600" b="1" i="0" u="none" strike="noStrike" baseline="0" dirty="0">
                <a:latin typeface="Segoe UI" panose="020B0502040204020203" pitchFamily="34" charset="0"/>
                <a:cs typeface="Segoe UI" panose="020B0502040204020203" pitchFamily="34" charset="0"/>
              </a:rPr>
              <a:t>Health Care Office Professional (HCOP)</a:t>
            </a:r>
            <a:endParaRPr lang="en-US" sz="3600" b="1" dirty="0">
              <a:latin typeface="Segoe UI" panose="020B0502040204020203" pitchFamily="34" charset="0"/>
              <a:cs typeface="Segoe UI" panose="020B0502040204020203" pitchFamily="34" charset="0"/>
            </a:endParaRPr>
          </a:p>
          <a:p>
            <a:pPr marL="342900" indent="-342900" algn="l">
              <a:lnSpc>
                <a:spcPts val="6000"/>
              </a:lnSpc>
              <a:buFont typeface="Arial" panose="020B0604020202020204" pitchFamily="34" charset="0"/>
              <a:buChar char="•"/>
            </a:pPr>
            <a:r>
              <a:rPr lang="en-US" sz="3600" b="1" i="0" u="none" strike="noStrike" baseline="0" dirty="0">
                <a:latin typeface="Segoe UI" panose="020B0502040204020203" pitchFamily="34" charset="0"/>
                <a:cs typeface="Segoe UI" panose="020B0502040204020203" pitchFamily="34" charset="0"/>
              </a:rPr>
              <a:t>Both continue to be trainings of choice</a:t>
            </a:r>
            <a:endParaRPr lang="en-US" sz="3600" b="1" dirty="0">
              <a:latin typeface="Segoe UI" panose="020B0502040204020203" pitchFamily="34" charset="0"/>
              <a:cs typeface="Segoe UI" panose="020B0502040204020203" pitchFamily="34" charset="0"/>
            </a:endParaRPr>
          </a:p>
          <a:p>
            <a:pPr marL="342900" indent="-342900" algn="l">
              <a:lnSpc>
                <a:spcPts val="6000"/>
              </a:lnSpc>
              <a:buFont typeface="Arial" panose="020B0604020202020204" pitchFamily="34" charset="0"/>
              <a:buChar char="•"/>
            </a:pPr>
            <a:r>
              <a:rPr lang="en-US" sz="3600" b="1" i="0" u="none" strike="noStrike" baseline="0" dirty="0">
                <a:latin typeface="Segoe UI" panose="020B0502040204020203" pitchFamily="34" charset="0"/>
                <a:cs typeface="Segoe UI" panose="020B0502040204020203" pitchFamily="34" charset="0"/>
              </a:rPr>
              <a:t>Participants complete the public sector training pathway to earn their certificates in OSS, HCOP, or Administrative Offi</a:t>
            </a:r>
            <a:r>
              <a:rPr lang="en-US" sz="3600" b="1" dirty="0">
                <a:latin typeface="Segoe UI" panose="020B0502040204020203" pitchFamily="34" charset="0"/>
                <a:cs typeface="Segoe UI" panose="020B0502040204020203" pitchFamily="34" charset="0"/>
              </a:rPr>
              <a:t>ce</a:t>
            </a:r>
            <a:r>
              <a:rPr lang="en-US" sz="3600" b="1" i="0" u="none" strike="noStrike" baseline="0" dirty="0">
                <a:latin typeface="Segoe UI" panose="020B0502040204020203" pitchFamily="34" charset="0"/>
                <a:cs typeface="Segoe UI" panose="020B0502040204020203" pitchFamily="34" charset="0"/>
              </a:rPr>
              <a:t> Professional (AOP) </a:t>
            </a:r>
            <a:r>
              <a:rPr lang="en-US" sz="3600" b="1" dirty="0">
                <a:latin typeface="Segoe UI" panose="020B0502040204020203" pitchFamily="34" charset="0"/>
                <a:cs typeface="Segoe UI" panose="020B0502040204020203" pitchFamily="34" charset="0"/>
              </a:rPr>
              <a:t>diplomas</a:t>
            </a:r>
          </a:p>
          <a:p>
            <a:pPr marL="342900" indent="-342900" algn="l">
              <a:lnSpc>
                <a:spcPts val="6000"/>
              </a:lnSpc>
              <a:buFont typeface="Arial" panose="020B0604020202020204" pitchFamily="34" charset="0"/>
              <a:buChar char="•"/>
            </a:pPr>
            <a:r>
              <a:rPr lang="en-US" sz="3600" b="1" i="0" u="none" strike="noStrike" baseline="0" dirty="0">
                <a:latin typeface="Segoe UI" panose="020B0502040204020203" pitchFamily="34" charset="0"/>
                <a:cs typeface="Segoe UI" panose="020B0502040204020203" pitchFamily="34" charset="0"/>
              </a:rPr>
              <a:t>Work done closely with Hawthorne Edu</a:t>
            </a:r>
            <a:r>
              <a:rPr lang="en-US" sz="3600" b="1" dirty="0">
                <a:latin typeface="Segoe UI" panose="020B0502040204020203" pitchFamily="34" charset="0"/>
                <a:cs typeface="Segoe UI" panose="020B0502040204020203" pitchFamily="34" charset="0"/>
              </a:rPr>
              <a:t>cation Center and RCTC</a:t>
            </a:r>
            <a:endParaRPr lang="en-US" sz="3600" b="1" i="0" u="none" strike="noStrike" baseline="0" dirty="0">
              <a:latin typeface="Segoe UI" panose="020B0502040204020203" pitchFamily="34" charset="0"/>
              <a:cs typeface="Segoe UI" panose="020B0502040204020203" pitchFamily="34" charset="0"/>
            </a:endParaRP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7696200" y="1691242"/>
            <a:ext cx="10591800" cy="695255"/>
          </a:xfrm>
          <a:prstGeom prst="rect">
            <a:avLst/>
          </a:prstGeom>
        </p:spPr>
        <p:txBody>
          <a:bodyPr wrap="square" lIns="0" tIns="0" rIns="0" bIns="0" rtlCol="0" anchor="t">
            <a:spAutoFit/>
          </a:bodyPr>
          <a:lstStyle/>
          <a:p>
            <a:pPr>
              <a:lnSpc>
                <a:spcPts val="5936"/>
              </a:lnSpc>
            </a:pPr>
            <a:r>
              <a:rPr lang="en-US" sz="4600" dirty="0">
                <a:solidFill>
                  <a:srgbClr val="FFFFFF"/>
                </a:solidFill>
                <a:latin typeface="Segoe UI" panose="020B0502040204020203" pitchFamily="34" charset="0"/>
                <a:cs typeface="Segoe UI" panose="020B0502040204020203" pitchFamily="34" charset="0"/>
              </a:rPr>
              <a:t>Public Sector Training and Employment</a:t>
            </a:r>
          </a:p>
        </p:txBody>
      </p:sp>
    </p:spTree>
    <p:extLst>
      <p:ext uri="{BB962C8B-B14F-4D97-AF65-F5344CB8AC3E}">
        <p14:creationId xmlns:p14="http://schemas.microsoft.com/office/powerpoint/2010/main" val="36332243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334000" y="3159968"/>
            <a:ext cx="12496800" cy="5154553"/>
          </a:xfrm>
          <a:prstGeom prst="rect">
            <a:avLst/>
          </a:prstGeom>
        </p:spPr>
        <p:txBody>
          <a:bodyPr wrap="square">
            <a:spAutoFit/>
          </a:bodyPr>
          <a:lstStyle/>
          <a:p>
            <a:pPr marL="342900" indent="-342900" algn="l">
              <a:lnSpc>
                <a:spcPts val="5000"/>
              </a:lnSpc>
              <a:buFont typeface="Arial" panose="020B0604020202020204" pitchFamily="34" charset="0"/>
              <a:buChar char="•"/>
            </a:pPr>
            <a:r>
              <a:rPr lang="en-US" sz="3200" b="1" dirty="0">
                <a:latin typeface="Segoe UI" panose="020B0502040204020203" pitchFamily="34" charset="0"/>
                <a:cs typeface="Segoe UI" panose="020B0502040204020203" pitchFamily="34" charset="0"/>
              </a:rPr>
              <a:t>Ninety One (91) Olmsted County Residents received career guidance including:</a:t>
            </a:r>
          </a:p>
          <a:p>
            <a:pPr marL="1714500" lvl="3" indent="-342900">
              <a:lnSpc>
                <a:spcPts val="5000"/>
              </a:lnSpc>
              <a:buFont typeface="Arial" panose="020B0604020202020204" pitchFamily="34" charset="0"/>
              <a:buChar char="•"/>
            </a:pPr>
            <a:r>
              <a:rPr lang="en-US" sz="3200" b="1" i="0" u="none" strike="noStrike" baseline="0" dirty="0">
                <a:latin typeface="Segoe UI" panose="020B0502040204020203" pitchFamily="34" charset="0"/>
                <a:cs typeface="Segoe UI" panose="020B0502040204020203" pitchFamily="34" charset="0"/>
              </a:rPr>
              <a:t>Developm</a:t>
            </a:r>
            <a:r>
              <a:rPr lang="en-US" sz="3200" b="1" dirty="0">
                <a:latin typeface="Segoe UI" panose="020B0502040204020203" pitchFamily="34" charset="0"/>
                <a:cs typeface="Segoe UI" panose="020B0502040204020203" pitchFamily="34" charset="0"/>
              </a:rPr>
              <a:t>ent of an employment plan</a:t>
            </a:r>
          </a:p>
          <a:p>
            <a:pPr marL="1714500" lvl="3" indent="-342900">
              <a:lnSpc>
                <a:spcPts val="5000"/>
              </a:lnSpc>
              <a:buFont typeface="Arial" panose="020B0604020202020204" pitchFamily="34" charset="0"/>
              <a:buChar char="•"/>
            </a:pPr>
            <a:r>
              <a:rPr lang="en-US" sz="3200" b="1" i="0" u="none" strike="noStrike" baseline="0" dirty="0">
                <a:latin typeface="Segoe UI" panose="020B0502040204020203" pitchFamily="34" charset="0"/>
                <a:cs typeface="Segoe UI" panose="020B0502040204020203" pitchFamily="34" charset="0"/>
              </a:rPr>
              <a:t>Career assessments</a:t>
            </a:r>
          </a:p>
          <a:p>
            <a:pPr marL="1714500" lvl="3" indent="-342900">
              <a:lnSpc>
                <a:spcPts val="5000"/>
              </a:lnSpc>
              <a:buFont typeface="Arial" panose="020B0604020202020204" pitchFamily="34" charset="0"/>
              <a:buChar char="•"/>
            </a:pPr>
            <a:r>
              <a:rPr lang="en-US" sz="3200" b="1" dirty="0">
                <a:latin typeface="Segoe UI" panose="020B0502040204020203" pitchFamily="34" charset="0"/>
                <a:cs typeface="Segoe UI" panose="020B0502040204020203" pitchFamily="34" charset="0"/>
              </a:rPr>
              <a:t>Resume development</a:t>
            </a:r>
          </a:p>
          <a:p>
            <a:pPr marL="1714500" lvl="3" indent="-342900">
              <a:lnSpc>
                <a:spcPts val="5000"/>
              </a:lnSpc>
              <a:buFont typeface="Arial" panose="020B0604020202020204" pitchFamily="34" charset="0"/>
              <a:buChar char="•"/>
            </a:pPr>
            <a:r>
              <a:rPr lang="en-US" sz="3200" b="1" i="0" u="none" strike="noStrike" baseline="0" dirty="0">
                <a:latin typeface="Segoe UI" panose="020B0502040204020203" pitchFamily="34" charset="0"/>
                <a:cs typeface="Segoe UI" panose="020B0502040204020203" pitchFamily="34" charset="0"/>
              </a:rPr>
              <a:t>Jo</a:t>
            </a:r>
            <a:r>
              <a:rPr lang="en-US" sz="3200" b="1" dirty="0">
                <a:latin typeface="Segoe UI" panose="020B0502040204020203" pitchFamily="34" charset="0"/>
                <a:cs typeface="Segoe UI" panose="020B0502040204020203" pitchFamily="34" charset="0"/>
              </a:rPr>
              <a:t>b search assistance</a:t>
            </a:r>
          </a:p>
          <a:p>
            <a:pPr marL="342900" indent="-342900">
              <a:lnSpc>
                <a:spcPts val="5000"/>
              </a:lnSpc>
              <a:buFont typeface="Arial" panose="020B0604020202020204" pitchFamily="34" charset="0"/>
              <a:buChar char="•"/>
            </a:pPr>
            <a:r>
              <a:rPr lang="en-US" sz="3200" b="1" i="0" u="none" strike="noStrike" baseline="0" dirty="0">
                <a:latin typeface="Segoe UI" panose="020B0502040204020203" pitchFamily="34" charset="0"/>
                <a:cs typeface="Segoe UI" panose="020B0502040204020203" pitchFamily="34" charset="0"/>
              </a:rPr>
              <a:t>Sixty-four (64) people have participated in training opportunities provided </a:t>
            </a:r>
            <a:r>
              <a:rPr lang="en-US" sz="3200" b="1" dirty="0">
                <a:latin typeface="Segoe UI" panose="020B0502040204020203" pitchFamily="34" charset="0"/>
                <a:cs typeface="Segoe UI" panose="020B0502040204020203" pitchFamily="34" charset="0"/>
              </a:rPr>
              <a:t>through the OCRA funding</a:t>
            </a: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8153400" y="1691242"/>
            <a:ext cx="10591800" cy="695255"/>
          </a:xfrm>
          <a:prstGeom prst="rect">
            <a:avLst/>
          </a:prstGeom>
        </p:spPr>
        <p:txBody>
          <a:bodyPr wrap="square" lIns="0" tIns="0" rIns="0" bIns="0" rtlCol="0" anchor="t">
            <a:spAutoFit/>
          </a:bodyPr>
          <a:lstStyle/>
          <a:p>
            <a:pPr>
              <a:lnSpc>
                <a:spcPts val="5936"/>
              </a:lnSpc>
            </a:pPr>
            <a:r>
              <a:rPr lang="en-US" sz="4600" dirty="0">
                <a:solidFill>
                  <a:srgbClr val="FFFFFF"/>
                </a:solidFill>
                <a:latin typeface="Segoe UI" panose="020B0502040204020203" pitchFamily="34" charset="0"/>
                <a:cs typeface="Segoe UI" panose="020B0502040204020203" pitchFamily="34" charset="0"/>
              </a:rPr>
              <a:t>Career Guidance and Training Success</a:t>
            </a:r>
          </a:p>
        </p:txBody>
      </p:sp>
    </p:spTree>
    <p:extLst>
      <p:ext uri="{BB962C8B-B14F-4D97-AF65-F5344CB8AC3E}">
        <p14:creationId xmlns:p14="http://schemas.microsoft.com/office/powerpoint/2010/main" val="36449969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334000" y="3159968"/>
            <a:ext cx="12496800" cy="4192751"/>
          </a:xfrm>
          <a:prstGeom prst="rect">
            <a:avLst/>
          </a:prstGeom>
        </p:spPr>
        <p:txBody>
          <a:bodyPr wrap="square">
            <a:spAutoFit/>
          </a:bodyPr>
          <a:lstStyle/>
          <a:p>
            <a:pPr marL="342900" indent="-342900" algn="l">
              <a:lnSpc>
                <a:spcPts val="55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Also funded training leading to employment in the Trades and Public Sector on an individualized basis</a:t>
            </a:r>
          </a:p>
          <a:p>
            <a:pPr marL="342900" indent="-342900">
              <a:lnSpc>
                <a:spcPts val="55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When interested in these areas, funding is used to support their training, job search, and employment plans</a:t>
            </a:r>
          </a:p>
          <a:p>
            <a:pPr marL="342900" indent="-342900">
              <a:lnSpc>
                <a:spcPts val="5000"/>
              </a:lnSpc>
              <a:buFont typeface="Arial" panose="020B0604020202020204" pitchFamily="34" charset="0"/>
              <a:buChar char="•"/>
            </a:pPr>
            <a:endParaRPr lang="en-US" sz="3200" b="1" dirty="0">
              <a:latin typeface="Segoe UI" panose="020B0502040204020203" pitchFamily="34" charset="0"/>
              <a:cs typeface="Segoe UI" panose="020B0502040204020203" pitchFamily="34" charset="0"/>
            </a:endParaRP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8153400" y="1691242"/>
            <a:ext cx="10591800" cy="695255"/>
          </a:xfrm>
          <a:prstGeom prst="rect">
            <a:avLst/>
          </a:prstGeom>
        </p:spPr>
        <p:txBody>
          <a:bodyPr wrap="square" lIns="0" tIns="0" rIns="0" bIns="0" rtlCol="0" anchor="t">
            <a:spAutoFit/>
          </a:bodyPr>
          <a:lstStyle/>
          <a:p>
            <a:pPr>
              <a:lnSpc>
                <a:spcPts val="5936"/>
              </a:lnSpc>
            </a:pPr>
            <a:r>
              <a:rPr lang="en-US" sz="4600" dirty="0">
                <a:solidFill>
                  <a:srgbClr val="FFFFFF"/>
                </a:solidFill>
                <a:latin typeface="Segoe UI" panose="020B0502040204020203" pitchFamily="34" charset="0"/>
                <a:cs typeface="Segoe UI" panose="020B0502040204020203" pitchFamily="34" charset="0"/>
              </a:rPr>
              <a:t>Career Guidance and Training Success</a:t>
            </a:r>
          </a:p>
        </p:txBody>
      </p:sp>
    </p:spTree>
    <p:extLst>
      <p:ext uri="{BB962C8B-B14F-4D97-AF65-F5344CB8AC3E}">
        <p14:creationId xmlns:p14="http://schemas.microsoft.com/office/powerpoint/2010/main" val="92198556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306786" y="4533900"/>
            <a:ext cx="9906000" cy="5294398"/>
          </a:xfrm>
          <a:prstGeom prst="rect">
            <a:avLst/>
          </a:prstGeom>
        </p:spPr>
        <p:txBody>
          <a:bodyPr wrap="square">
            <a:spAutoFit/>
          </a:bodyPr>
          <a:lstStyle/>
          <a:p>
            <a:pPr algn="l">
              <a:lnSpc>
                <a:spcPts val="4500"/>
              </a:lnSpc>
            </a:pPr>
            <a:r>
              <a:rPr lang="en-US" sz="4000" b="1" dirty="0">
                <a:latin typeface="Segoe UI" panose="020B0502040204020203" pitchFamily="34" charset="0"/>
                <a:cs typeface="Segoe UI" panose="020B0502040204020203" pitchFamily="34" charset="0"/>
              </a:rPr>
              <a:t>7</a:t>
            </a:r>
            <a:r>
              <a:rPr lang="en-US" sz="4000" dirty="0">
                <a:latin typeface="Segoe UI" panose="020B0502040204020203" pitchFamily="34" charset="0"/>
                <a:cs typeface="Segoe UI" panose="020B0502040204020203" pitchFamily="34" charset="0"/>
              </a:rPr>
              <a:t> – 	Exited the program having completed the objectives &amp; obtaining employment</a:t>
            </a:r>
            <a:br>
              <a:rPr lang="en-US" sz="4000" dirty="0">
                <a:latin typeface="Segoe UI" panose="020B0502040204020203" pitchFamily="34" charset="0"/>
                <a:cs typeface="Segoe UI" panose="020B0502040204020203" pitchFamily="34" charset="0"/>
              </a:rPr>
            </a:br>
            <a:endParaRPr lang="en-US" sz="4000" dirty="0">
              <a:latin typeface="Segoe UI" panose="020B0502040204020203" pitchFamily="34" charset="0"/>
              <a:cs typeface="Segoe UI" panose="020B0502040204020203" pitchFamily="34" charset="0"/>
            </a:endParaRPr>
          </a:p>
          <a:p>
            <a:pPr algn="l">
              <a:lnSpc>
                <a:spcPts val="4500"/>
              </a:lnSpc>
            </a:pPr>
            <a:r>
              <a:rPr lang="en-US" sz="4000" b="1" dirty="0">
                <a:latin typeface="Segoe UI" panose="020B0502040204020203" pitchFamily="34" charset="0"/>
                <a:cs typeface="Segoe UI" panose="020B0502040204020203" pitchFamily="34" charset="0"/>
              </a:rPr>
              <a:t>32</a:t>
            </a:r>
            <a:r>
              <a:rPr lang="en-US" sz="4000" dirty="0">
                <a:latin typeface="Segoe UI" panose="020B0502040204020203" pitchFamily="34" charset="0"/>
                <a:cs typeface="Segoe UI" panose="020B0502040204020203" pitchFamily="34" charset="0"/>
              </a:rPr>
              <a:t> – Exited the program obtaining employment</a:t>
            </a:r>
            <a:br>
              <a:rPr lang="en-US" sz="4000" dirty="0">
                <a:latin typeface="Segoe UI" panose="020B0502040204020203" pitchFamily="34" charset="0"/>
                <a:cs typeface="Segoe UI" panose="020B0502040204020203" pitchFamily="34" charset="0"/>
              </a:rPr>
            </a:br>
            <a:endParaRPr lang="en-US" sz="4000" dirty="0">
              <a:latin typeface="Segoe UI" panose="020B0502040204020203" pitchFamily="34" charset="0"/>
              <a:cs typeface="Segoe UI" panose="020B0502040204020203" pitchFamily="34" charset="0"/>
            </a:endParaRPr>
          </a:p>
          <a:p>
            <a:pPr algn="l">
              <a:lnSpc>
                <a:spcPts val="4500"/>
              </a:lnSpc>
            </a:pPr>
            <a:r>
              <a:rPr lang="en-US" sz="4000" b="1" dirty="0">
                <a:latin typeface="Segoe UI" panose="020B0502040204020203" pitchFamily="34" charset="0"/>
                <a:cs typeface="Segoe UI" panose="020B0502040204020203" pitchFamily="34" charset="0"/>
              </a:rPr>
              <a:t>2</a:t>
            </a:r>
            <a:r>
              <a:rPr lang="en-US" sz="4000" dirty="0">
                <a:latin typeface="Segoe UI" panose="020B0502040204020203" pitchFamily="34" charset="0"/>
                <a:cs typeface="Segoe UI" panose="020B0502040204020203" pitchFamily="34" charset="0"/>
              </a:rPr>
              <a:t> – Moved out of the county, making them no longer eligible</a:t>
            </a:r>
          </a:p>
          <a:p>
            <a:pPr marL="342900" indent="-342900">
              <a:lnSpc>
                <a:spcPts val="5000"/>
              </a:lnSpc>
              <a:buFont typeface="Arial" panose="020B0604020202020204" pitchFamily="34" charset="0"/>
              <a:buChar char="•"/>
            </a:pPr>
            <a:endParaRPr lang="en-US" sz="3600" dirty="0">
              <a:latin typeface="Segoe UI" panose="020B0502040204020203" pitchFamily="34" charset="0"/>
              <a:cs typeface="Segoe UI" panose="020B0502040204020203" pitchFamily="34" charset="0"/>
            </a:endParaRP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10058400" y="1699465"/>
            <a:ext cx="10591800" cy="706860"/>
          </a:xfrm>
          <a:prstGeom prst="rect">
            <a:avLst/>
          </a:prstGeom>
        </p:spPr>
        <p:txBody>
          <a:bodyPr wrap="square" lIns="0" tIns="0" rIns="0" bIns="0" rtlCol="0" anchor="t">
            <a:spAutoFit/>
          </a:bodyPr>
          <a:lstStyle/>
          <a:p>
            <a:pPr>
              <a:lnSpc>
                <a:spcPts val="5936"/>
              </a:lnSpc>
            </a:pPr>
            <a:r>
              <a:rPr lang="en-US" sz="4800" dirty="0">
                <a:solidFill>
                  <a:srgbClr val="FFFFFF"/>
                </a:solidFill>
                <a:latin typeface="Segoe UI" panose="020B0502040204020203" pitchFamily="34" charset="0"/>
                <a:cs typeface="Segoe UI" panose="020B0502040204020203" pitchFamily="34" charset="0"/>
              </a:rPr>
              <a:t>Program Success: Exit Details</a:t>
            </a:r>
          </a:p>
        </p:txBody>
      </p:sp>
      <p:sp>
        <p:nvSpPr>
          <p:cNvPr id="4" name="TextBox 3">
            <a:extLst>
              <a:ext uri="{FF2B5EF4-FFF2-40B4-BE49-F238E27FC236}">
                <a16:creationId xmlns:a16="http://schemas.microsoft.com/office/drawing/2014/main" id="{A6C49C85-1A1E-FC42-6BF2-7604A35589E8}"/>
              </a:ext>
            </a:extLst>
          </p:cNvPr>
          <p:cNvSpPr txBox="1"/>
          <p:nvPr/>
        </p:nvSpPr>
        <p:spPr>
          <a:xfrm>
            <a:off x="5486400" y="2832312"/>
            <a:ext cx="10327820" cy="1419556"/>
          </a:xfrm>
          <a:prstGeom prst="rect">
            <a:avLst/>
          </a:prstGeom>
          <a:noFill/>
        </p:spPr>
        <p:txBody>
          <a:bodyPr wrap="square">
            <a:spAutoFit/>
          </a:bodyPr>
          <a:lstStyle/>
          <a:p>
            <a:pPr algn="l">
              <a:lnSpc>
                <a:spcPts val="5500"/>
              </a:lnSpc>
            </a:pPr>
            <a:r>
              <a:rPr lang="en-US" sz="4000" b="1" i="1" dirty="0">
                <a:latin typeface="Segoe UI" panose="020B0502040204020203" pitchFamily="34" charset="0"/>
                <a:cs typeface="Segoe UI" panose="020B0502040204020203" pitchFamily="34" charset="0"/>
              </a:rPr>
              <a:t>Public Sector and Trades</a:t>
            </a:r>
          </a:p>
          <a:p>
            <a:pPr algn="l">
              <a:lnSpc>
                <a:spcPts val="5500"/>
              </a:lnSpc>
            </a:pPr>
            <a:r>
              <a:rPr lang="en-US" sz="2400" i="1" dirty="0">
                <a:latin typeface="Segoe UI" panose="020B0502040204020203" pitchFamily="34" charset="0"/>
                <a:cs typeface="Segoe UI" panose="020B0502040204020203" pitchFamily="34" charset="0"/>
              </a:rPr>
              <a:t>Average wage upon employment is $23.00 per hour</a:t>
            </a:r>
            <a:endParaRPr lang="en-US" sz="2000" i="1" dirty="0">
              <a:latin typeface="Segoe UI" panose="020B0502040204020203" pitchFamily="34" charset="0"/>
              <a:cs typeface="Segoe UI" panose="020B0502040204020203" pitchFamily="34" charset="0"/>
            </a:endParaRPr>
          </a:p>
        </p:txBody>
      </p:sp>
      <p:cxnSp>
        <p:nvCxnSpPr>
          <p:cNvPr id="3" name="Straight Connector 2">
            <a:extLst>
              <a:ext uri="{FF2B5EF4-FFF2-40B4-BE49-F238E27FC236}">
                <a16:creationId xmlns:a16="http://schemas.microsoft.com/office/drawing/2014/main" id="{FCB388CD-79C5-D5F4-4D9D-CD78144D9E80}"/>
              </a:ext>
            </a:extLst>
          </p:cNvPr>
          <p:cNvCxnSpPr>
            <a:cxnSpLocks/>
          </p:cNvCxnSpPr>
          <p:nvPr/>
        </p:nvCxnSpPr>
        <p:spPr>
          <a:xfrm>
            <a:off x="5486400" y="3695700"/>
            <a:ext cx="8773886" cy="0"/>
          </a:xfrm>
          <a:prstGeom prst="line">
            <a:avLst/>
          </a:prstGeom>
        </p:spPr>
        <p:style>
          <a:lnRef idx="1">
            <a:schemeClr val="dk1"/>
          </a:lnRef>
          <a:fillRef idx="0">
            <a:schemeClr val="dk1"/>
          </a:fillRef>
          <a:effectRef idx="0">
            <a:schemeClr val="dk1"/>
          </a:effectRef>
          <a:fontRef idx="minor">
            <a:schemeClr val="tx1"/>
          </a:fontRef>
        </p:style>
      </p:cxnSp>
    </p:spTree>
    <p:extLst>
      <p:ext uri="{BB962C8B-B14F-4D97-AF65-F5344CB8AC3E}">
        <p14:creationId xmlns:p14="http://schemas.microsoft.com/office/powerpoint/2010/main" val="42970191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159829" y="3854754"/>
            <a:ext cx="13106400" cy="7093609"/>
          </a:xfrm>
          <a:prstGeom prst="rect">
            <a:avLst/>
          </a:prstGeom>
        </p:spPr>
        <p:txBody>
          <a:bodyPr wrap="square" numCol="2">
            <a:spAutoFit/>
          </a:bodyPr>
          <a:lstStyle/>
          <a:p>
            <a:pPr algn="l">
              <a:lnSpc>
                <a:spcPts val="4200"/>
              </a:lnSpc>
            </a:pPr>
            <a:r>
              <a:rPr lang="en-US" sz="3200" b="1" dirty="0"/>
              <a:t>Assemblers</a:t>
            </a:r>
          </a:p>
          <a:p>
            <a:pPr algn="l">
              <a:lnSpc>
                <a:spcPts val="4200"/>
              </a:lnSpc>
            </a:pPr>
            <a:r>
              <a:rPr lang="en-US" sz="3200" b="1" dirty="0"/>
              <a:t>Fabricators</a:t>
            </a:r>
          </a:p>
          <a:p>
            <a:pPr algn="l">
              <a:lnSpc>
                <a:spcPts val="4200"/>
              </a:lnSpc>
            </a:pPr>
            <a:r>
              <a:rPr lang="en-US" sz="3200" b="1" dirty="0"/>
              <a:t>Driver - CDL &amp; Delivery</a:t>
            </a:r>
          </a:p>
          <a:p>
            <a:pPr algn="l">
              <a:lnSpc>
                <a:spcPts val="4200"/>
              </a:lnSpc>
            </a:pPr>
            <a:r>
              <a:rPr lang="en-US" sz="3200" b="1" dirty="0"/>
              <a:t>Material Handlers</a:t>
            </a:r>
          </a:p>
          <a:p>
            <a:pPr algn="l">
              <a:lnSpc>
                <a:spcPts val="4200"/>
              </a:lnSpc>
            </a:pPr>
            <a:r>
              <a:rPr lang="en-US" sz="3200" b="1" dirty="0"/>
              <a:t>Flagger</a:t>
            </a:r>
          </a:p>
          <a:p>
            <a:pPr algn="l">
              <a:lnSpc>
                <a:spcPts val="4200"/>
              </a:lnSpc>
            </a:pPr>
            <a:r>
              <a:rPr lang="en-US" sz="3200" b="1" dirty="0"/>
              <a:t>Patient Appointment Specialists</a:t>
            </a:r>
          </a:p>
          <a:p>
            <a:pPr algn="l">
              <a:lnSpc>
                <a:spcPts val="4200"/>
              </a:lnSpc>
            </a:pPr>
            <a:r>
              <a:rPr lang="en-US" sz="3200" b="1" dirty="0"/>
              <a:t>Desk Operations Specialist</a:t>
            </a:r>
          </a:p>
          <a:p>
            <a:pPr algn="l">
              <a:lnSpc>
                <a:spcPts val="4200"/>
              </a:lnSpc>
            </a:pPr>
            <a:r>
              <a:rPr lang="en-US" sz="3200" b="1" dirty="0"/>
              <a:t>Administrative Assistant</a:t>
            </a:r>
          </a:p>
          <a:p>
            <a:pPr algn="l">
              <a:lnSpc>
                <a:spcPts val="4200"/>
              </a:lnSpc>
            </a:pPr>
            <a:r>
              <a:rPr lang="en-US" sz="3200" b="1" dirty="0"/>
              <a:t>Clerical Assistant</a:t>
            </a:r>
          </a:p>
          <a:p>
            <a:pPr algn="l">
              <a:lnSpc>
                <a:spcPts val="4200"/>
              </a:lnSpc>
            </a:pPr>
            <a:r>
              <a:rPr lang="en-US" sz="3200" b="1" dirty="0"/>
              <a:t>Teacher</a:t>
            </a:r>
          </a:p>
          <a:p>
            <a:pPr algn="l">
              <a:lnSpc>
                <a:spcPts val="4200"/>
              </a:lnSpc>
            </a:pPr>
            <a:r>
              <a:rPr lang="en-US" sz="3200" b="1" dirty="0"/>
              <a:t>Certified Nursing Assistant</a:t>
            </a:r>
          </a:p>
          <a:p>
            <a:pPr algn="l">
              <a:lnSpc>
                <a:spcPts val="4200"/>
              </a:lnSpc>
            </a:pPr>
            <a:endParaRPr lang="en-US" sz="3200" b="1" dirty="0"/>
          </a:p>
          <a:p>
            <a:pPr algn="l">
              <a:lnSpc>
                <a:spcPts val="4200"/>
              </a:lnSpc>
            </a:pPr>
            <a:endParaRPr lang="en-US" sz="3200" b="1" dirty="0"/>
          </a:p>
          <a:p>
            <a:pPr algn="l">
              <a:lnSpc>
                <a:spcPts val="4200"/>
              </a:lnSpc>
            </a:pPr>
            <a:r>
              <a:rPr lang="en-US" sz="3200" b="1" dirty="0"/>
              <a:t>Personal Care Attendant</a:t>
            </a:r>
          </a:p>
          <a:p>
            <a:pPr algn="l">
              <a:lnSpc>
                <a:spcPts val="4200"/>
              </a:lnSpc>
            </a:pPr>
            <a:r>
              <a:rPr lang="en-US" sz="3200" b="1" dirty="0"/>
              <a:t>Electrician</a:t>
            </a:r>
          </a:p>
          <a:p>
            <a:pPr algn="l">
              <a:lnSpc>
                <a:spcPts val="4200"/>
              </a:lnSpc>
            </a:pPr>
            <a:r>
              <a:rPr lang="en-US" sz="3200" b="1" dirty="0"/>
              <a:t>Siding Installer</a:t>
            </a:r>
          </a:p>
          <a:p>
            <a:pPr algn="l">
              <a:lnSpc>
                <a:spcPts val="4200"/>
              </a:lnSpc>
            </a:pPr>
            <a:r>
              <a:rPr lang="en-US" sz="3200" b="1" dirty="0"/>
              <a:t>Machinist</a:t>
            </a:r>
          </a:p>
          <a:p>
            <a:pPr algn="l">
              <a:lnSpc>
                <a:spcPts val="4200"/>
              </a:lnSpc>
            </a:pPr>
            <a:r>
              <a:rPr lang="en-US" sz="3200" b="1" dirty="0"/>
              <a:t>Auto Body Repair Technician</a:t>
            </a:r>
          </a:p>
          <a:p>
            <a:pPr algn="l">
              <a:lnSpc>
                <a:spcPts val="4200"/>
              </a:lnSpc>
            </a:pPr>
            <a:r>
              <a:rPr lang="en-US" sz="3200" b="1" dirty="0"/>
              <a:t>Foreman</a:t>
            </a:r>
          </a:p>
          <a:p>
            <a:pPr algn="l">
              <a:lnSpc>
                <a:spcPts val="4200"/>
              </a:lnSpc>
            </a:pPr>
            <a:r>
              <a:rPr lang="en-US" sz="3200" b="1" dirty="0"/>
              <a:t>Production Worker</a:t>
            </a:r>
          </a:p>
          <a:p>
            <a:pPr algn="l">
              <a:lnSpc>
                <a:spcPts val="4200"/>
              </a:lnSpc>
            </a:pPr>
            <a:r>
              <a:rPr lang="en-US" sz="3200" b="1" dirty="0"/>
              <a:t>Welder</a:t>
            </a:r>
          </a:p>
          <a:p>
            <a:pPr algn="l">
              <a:lnSpc>
                <a:spcPts val="4200"/>
              </a:lnSpc>
            </a:pPr>
            <a:r>
              <a:rPr lang="en-US" sz="3200" b="1" dirty="0"/>
              <a:t>Cook</a:t>
            </a:r>
          </a:p>
          <a:p>
            <a:pPr algn="l">
              <a:lnSpc>
                <a:spcPts val="4200"/>
              </a:lnSpc>
            </a:pPr>
            <a:r>
              <a:rPr lang="en-US" sz="3200" b="1" dirty="0"/>
              <a:t>Construction Laborer</a:t>
            </a: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48590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10058400" y="1562100"/>
            <a:ext cx="10591800" cy="706860"/>
          </a:xfrm>
          <a:prstGeom prst="rect">
            <a:avLst/>
          </a:prstGeom>
        </p:spPr>
        <p:txBody>
          <a:bodyPr wrap="square" lIns="0" tIns="0" rIns="0" bIns="0" rtlCol="0" anchor="t">
            <a:spAutoFit/>
          </a:bodyPr>
          <a:lstStyle/>
          <a:p>
            <a:pPr>
              <a:lnSpc>
                <a:spcPts val="5936"/>
              </a:lnSpc>
            </a:pPr>
            <a:r>
              <a:rPr lang="en-US" sz="4800" dirty="0">
                <a:solidFill>
                  <a:srgbClr val="FFFFFF"/>
                </a:solidFill>
                <a:latin typeface="Segoe UI" panose="020B0502040204020203" pitchFamily="34" charset="0"/>
                <a:cs typeface="Segoe UI" panose="020B0502040204020203" pitchFamily="34" charset="0"/>
              </a:rPr>
              <a:t>Program Success: Exit Details</a:t>
            </a:r>
          </a:p>
        </p:txBody>
      </p:sp>
      <p:sp>
        <p:nvSpPr>
          <p:cNvPr id="4" name="TextBox 3">
            <a:extLst>
              <a:ext uri="{FF2B5EF4-FFF2-40B4-BE49-F238E27FC236}">
                <a16:creationId xmlns:a16="http://schemas.microsoft.com/office/drawing/2014/main" id="{A6C49C85-1A1E-FC42-6BF2-7604A35589E8}"/>
              </a:ext>
            </a:extLst>
          </p:cNvPr>
          <p:cNvSpPr txBox="1"/>
          <p:nvPr/>
        </p:nvSpPr>
        <p:spPr>
          <a:xfrm>
            <a:off x="5181600" y="2705100"/>
            <a:ext cx="12801600" cy="892552"/>
          </a:xfrm>
          <a:prstGeom prst="rect">
            <a:avLst/>
          </a:prstGeom>
          <a:noFill/>
        </p:spPr>
        <p:txBody>
          <a:bodyPr wrap="square">
            <a:spAutoFit/>
          </a:bodyPr>
          <a:lstStyle/>
          <a:p>
            <a:pPr algn="l"/>
            <a:r>
              <a:rPr lang="en-US" sz="2600" i="1" dirty="0">
                <a:latin typeface="Segoe UI" panose="020B0502040204020203" pitchFamily="34" charset="0"/>
                <a:cs typeface="Segoe UI" panose="020B0502040204020203" pitchFamily="34" charset="0"/>
              </a:rPr>
              <a:t>Job roles now being filled by Olmsted County residents who have been part of our programming include:</a:t>
            </a:r>
          </a:p>
        </p:txBody>
      </p:sp>
      <p:cxnSp>
        <p:nvCxnSpPr>
          <p:cNvPr id="3" name="Straight Connector 2">
            <a:extLst>
              <a:ext uri="{FF2B5EF4-FFF2-40B4-BE49-F238E27FC236}">
                <a16:creationId xmlns:a16="http://schemas.microsoft.com/office/drawing/2014/main" id="{FCB388CD-79C5-D5F4-4D9D-CD78144D9E80}"/>
              </a:ext>
            </a:extLst>
          </p:cNvPr>
          <p:cNvCxnSpPr>
            <a:cxnSpLocks/>
          </p:cNvCxnSpPr>
          <p:nvPr/>
        </p:nvCxnSpPr>
        <p:spPr>
          <a:xfrm>
            <a:off x="5181600" y="3619500"/>
            <a:ext cx="8773886" cy="0"/>
          </a:xfrm>
          <a:prstGeom prst="line">
            <a:avLst/>
          </a:prstGeom>
        </p:spPr>
        <p:style>
          <a:lnRef idx="1">
            <a:schemeClr val="dk1"/>
          </a:lnRef>
          <a:fillRef idx="0">
            <a:schemeClr val="dk1"/>
          </a:fillRef>
          <a:effectRef idx="0">
            <a:schemeClr val="dk1"/>
          </a:effectRef>
          <a:fontRef idx="minor">
            <a:schemeClr val="tx1"/>
          </a:fontRef>
        </p:style>
      </p:cxnSp>
    </p:spTree>
    <p:extLst>
      <p:ext uri="{BB962C8B-B14F-4D97-AF65-F5344CB8AC3E}">
        <p14:creationId xmlns:p14="http://schemas.microsoft.com/office/powerpoint/2010/main" val="95684029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105400" y="3467100"/>
            <a:ext cx="12344400" cy="5246308"/>
          </a:xfrm>
          <a:prstGeom prst="rect">
            <a:avLst/>
          </a:prstGeom>
        </p:spPr>
        <p:txBody>
          <a:bodyPr wrap="square">
            <a:spAutoFit/>
          </a:bodyPr>
          <a:lstStyle/>
          <a:p>
            <a:pPr marL="571500" indent="-571500">
              <a:lnSpc>
                <a:spcPts val="45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Challenges with finding participants who want to participate and complete training</a:t>
            </a:r>
          </a:p>
          <a:p>
            <a:pPr marL="571500" indent="-571500">
              <a:lnSpc>
                <a:spcPts val="45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Strategized to ensure support services were provided throughout both training and job search</a:t>
            </a:r>
          </a:p>
          <a:p>
            <a:pPr marL="571500" indent="-571500">
              <a:lnSpc>
                <a:spcPts val="45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Awareness of the program between WDI Career Navigators and support staff serving Olmsted County helped to identify individuals interested in training</a:t>
            </a:r>
          </a:p>
          <a:p>
            <a:pPr marL="571500" indent="-571500">
              <a:lnSpc>
                <a:spcPts val="4500"/>
              </a:lnSpc>
              <a:buFont typeface="Arial" panose="020B0604020202020204" pitchFamily="34" charset="0"/>
              <a:buChar char="•"/>
            </a:pPr>
            <a:r>
              <a:rPr lang="en-US" sz="3600" b="1" dirty="0">
                <a:latin typeface="Segoe UI" panose="020B0502040204020203" pitchFamily="34" charset="0"/>
                <a:cs typeface="Segoe UI" panose="020B0502040204020203" pitchFamily="34" charset="0"/>
              </a:rPr>
              <a:t>Allowed us exposure to have promise with co-enrollments for other WDI programming</a:t>
            </a: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10058400" y="1699465"/>
            <a:ext cx="10591800" cy="756617"/>
          </a:xfrm>
          <a:prstGeom prst="rect">
            <a:avLst/>
          </a:prstGeom>
        </p:spPr>
        <p:txBody>
          <a:bodyPr wrap="square" lIns="0" tIns="0" rIns="0" bIns="0" rtlCol="0" anchor="t">
            <a:spAutoFit/>
          </a:bodyPr>
          <a:lstStyle/>
          <a:p>
            <a:pPr>
              <a:lnSpc>
                <a:spcPts val="5936"/>
              </a:lnSpc>
            </a:pPr>
            <a:r>
              <a:rPr lang="en-US" sz="5400" dirty="0">
                <a:solidFill>
                  <a:srgbClr val="FFFFFF"/>
                </a:solidFill>
                <a:latin typeface="Segoe UI" panose="020B0502040204020203" pitchFamily="34" charset="0"/>
                <a:cs typeface="Segoe UI" panose="020B0502040204020203" pitchFamily="34" charset="0"/>
              </a:rPr>
              <a:t>Challenges and Strategies</a:t>
            </a:r>
          </a:p>
        </p:txBody>
      </p:sp>
    </p:spTree>
    <p:extLst>
      <p:ext uri="{BB962C8B-B14F-4D97-AF65-F5344CB8AC3E}">
        <p14:creationId xmlns:p14="http://schemas.microsoft.com/office/powerpoint/2010/main" val="3134279888"/>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solidFill>
          <a:srgbClr val="EBF0ED"/>
        </a:solidFill>
        <a:effectLst/>
      </p:bgPr>
    </p:bg>
    <p:spTree>
      <p:nvGrpSpPr>
        <p:cNvPr id="1" name=""/>
        <p:cNvGrpSpPr/>
        <p:nvPr/>
      </p:nvGrpSpPr>
      <p:grpSpPr>
        <a:xfrm>
          <a:off x="0" y="0"/>
          <a:ext cx="0" cy="0"/>
          <a:chOff x="0" y="0"/>
          <a:chExt cx="0" cy="0"/>
        </a:xfrm>
      </p:grpSpPr>
      <p:pic>
        <p:nvPicPr>
          <p:cNvPr id="2" name="Picture 2"/>
          <p:cNvPicPr>
            <a:picLocks noChangeAspect="1"/>
          </p:cNvPicPr>
          <p:nvPr/>
        </p:nvPicPr>
        <p:blipFill>
          <a:blip r:embed="rId3"/>
          <a:srcRect/>
          <a:stretch>
            <a:fillRect/>
          </a:stretch>
        </p:blipFill>
        <p:spPr>
          <a:xfrm>
            <a:off x="320563" y="259082"/>
            <a:ext cx="3745420" cy="1338988"/>
          </a:xfrm>
          <a:prstGeom prst="rect">
            <a:avLst/>
          </a:prstGeom>
        </p:spPr>
      </p:pic>
      <p:pic>
        <p:nvPicPr>
          <p:cNvPr id="6" name="Picture 6"/>
          <p:cNvPicPr>
            <a:picLocks noChangeAspect="1"/>
          </p:cNvPicPr>
          <p:nvPr/>
        </p:nvPicPr>
        <p:blipFill>
          <a:blip r:embed="rId4"/>
          <a:srcRect/>
          <a:stretch>
            <a:fillRect/>
          </a:stretch>
        </p:blipFill>
        <p:spPr>
          <a:xfrm>
            <a:off x="1028700" y="2279091"/>
            <a:ext cx="1414705" cy="6979209"/>
          </a:xfrm>
          <a:prstGeom prst="rect">
            <a:avLst/>
          </a:prstGeom>
        </p:spPr>
      </p:pic>
      <p:sp>
        <p:nvSpPr>
          <p:cNvPr id="10" name="Rectangle 9">
            <a:extLst>
              <a:ext uri="{FF2B5EF4-FFF2-40B4-BE49-F238E27FC236}">
                <a16:creationId xmlns:a16="http://schemas.microsoft.com/office/drawing/2014/main" id="{AE7819B9-8CAC-46B2-9D95-3F30A69858EA}"/>
              </a:ext>
            </a:extLst>
          </p:cNvPr>
          <p:cNvSpPr/>
          <p:nvPr/>
        </p:nvSpPr>
        <p:spPr>
          <a:xfrm>
            <a:off x="5105400" y="3467100"/>
            <a:ext cx="11533408" cy="3013197"/>
          </a:xfrm>
          <a:prstGeom prst="rect">
            <a:avLst/>
          </a:prstGeom>
        </p:spPr>
        <p:txBody>
          <a:bodyPr wrap="square">
            <a:spAutoFit/>
          </a:bodyPr>
          <a:lstStyle/>
          <a:p>
            <a:pPr>
              <a:lnSpc>
                <a:spcPct val="150000"/>
              </a:lnSpc>
            </a:pPr>
            <a:r>
              <a:rPr lang="en-US" sz="4400" b="1" dirty="0">
                <a:latin typeface="Segoe UI" panose="020B0502040204020203" pitchFamily="34" charset="0"/>
                <a:cs typeface="Segoe UI" panose="020B0502040204020203" pitchFamily="34" charset="0"/>
              </a:rPr>
              <a:t>This grant funding has been impactful and valuable to our participants, we appreciate the opportunity to serve!</a:t>
            </a:r>
          </a:p>
        </p:txBody>
      </p:sp>
      <p:grpSp>
        <p:nvGrpSpPr>
          <p:cNvPr id="12" name="Group 4">
            <a:extLst>
              <a:ext uri="{FF2B5EF4-FFF2-40B4-BE49-F238E27FC236}">
                <a16:creationId xmlns:a16="http://schemas.microsoft.com/office/drawing/2014/main" id="{A2A4AC11-7126-4979-A6C0-6F6562EF1755}"/>
              </a:ext>
            </a:extLst>
          </p:cNvPr>
          <p:cNvGrpSpPr/>
          <p:nvPr/>
        </p:nvGrpSpPr>
        <p:grpSpPr>
          <a:xfrm>
            <a:off x="6754595" y="1598070"/>
            <a:ext cx="11533405" cy="952211"/>
            <a:chOff x="0" y="0"/>
            <a:chExt cx="3550008" cy="293093"/>
          </a:xfrm>
        </p:grpSpPr>
        <p:sp>
          <p:nvSpPr>
            <p:cNvPr id="13" name="Freeform 5">
              <a:extLst>
                <a:ext uri="{FF2B5EF4-FFF2-40B4-BE49-F238E27FC236}">
                  <a16:creationId xmlns:a16="http://schemas.microsoft.com/office/drawing/2014/main" id="{5A3C7FFB-B26C-4320-BF26-DAF0DBF29D02}"/>
                </a:ext>
              </a:extLst>
            </p:cNvPr>
            <p:cNvSpPr/>
            <p:nvPr/>
          </p:nvSpPr>
          <p:spPr>
            <a:xfrm>
              <a:off x="0" y="0"/>
              <a:ext cx="3550009" cy="293093"/>
            </a:xfrm>
            <a:custGeom>
              <a:avLst/>
              <a:gdLst/>
              <a:ahLst/>
              <a:cxnLst/>
              <a:rect l="l" t="t" r="r" b="b"/>
              <a:pathLst>
                <a:path w="3550009" h="293093">
                  <a:moveTo>
                    <a:pt x="0" y="0"/>
                  </a:moveTo>
                  <a:lnTo>
                    <a:pt x="3550009" y="0"/>
                  </a:lnTo>
                  <a:lnTo>
                    <a:pt x="3550009" y="293093"/>
                  </a:lnTo>
                  <a:lnTo>
                    <a:pt x="0" y="293093"/>
                  </a:lnTo>
                  <a:close/>
                </a:path>
              </a:pathLst>
            </a:custGeom>
            <a:solidFill>
              <a:srgbClr val="00537F"/>
            </a:solidFill>
          </p:spPr>
        </p:sp>
      </p:grpSp>
      <p:sp>
        <p:nvSpPr>
          <p:cNvPr id="14" name="TextBox 8">
            <a:extLst>
              <a:ext uri="{FF2B5EF4-FFF2-40B4-BE49-F238E27FC236}">
                <a16:creationId xmlns:a16="http://schemas.microsoft.com/office/drawing/2014/main" id="{4022032E-73D2-43E2-87B7-2DA81B2CB556}"/>
              </a:ext>
            </a:extLst>
          </p:cNvPr>
          <p:cNvSpPr txBox="1"/>
          <p:nvPr/>
        </p:nvSpPr>
        <p:spPr>
          <a:xfrm>
            <a:off x="14173200" y="1695866"/>
            <a:ext cx="4724400" cy="756617"/>
          </a:xfrm>
          <a:prstGeom prst="rect">
            <a:avLst/>
          </a:prstGeom>
        </p:spPr>
        <p:txBody>
          <a:bodyPr wrap="square" lIns="0" tIns="0" rIns="0" bIns="0" rtlCol="0" anchor="t">
            <a:spAutoFit/>
          </a:bodyPr>
          <a:lstStyle/>
          <a:p>
            <a:pPr>
              <a:lnSpc>
                <a:spcPts val="5936"/>
              </a:lnSpc>
            </a:pPr>
            <a:r>
              <a:rPr lang="en-US" sz="5400" dirty="0">
                <a:solidFill>
                  <a:srgbClr val="FFFFFF"/>
                </a:solidFill>
                <a:latin typeface="Segoe UI" panose="020B0502040204020203" pitchFamily="34" charset="0"/>
                <a:cs typeface="Segoe UI" panose="020B0502040204020203" pitchFamily="34" charset="0"/>
              </a:rPr>
              <a:t>Conclusion</a:t>
            </a:r>
          </a:p>
        </p:txBody>
      </p:sp>
      <p:sp>
        <p:nvSpPr>
          <p:cNvPr id="5" name="Rectangle 4">
            <a:extLst>
              <a:ext uri="{FF2B5EF4-FFF2-40B4-BE49-F238E27FC236}">
                <a16:creationId xmlns:a16="http://schemas.microsoft.com/office/drawing/2014/main" id="{26A9976F-A2DC-5F0E-6977-C37BD0B55C54}"/>
              </a:ext>
            </a:extLst>
          </p:cNvPr>
          <p:cNvSpPr/>
          <p:nvPr/>
        </p:nvSpPr>
        <p:spPr>
          <a:xfrm>
            <a:off x="6019800" y="5600700"/>
            <a:ext cx="11533408" cy="4303101"/>
          </a:xfrm>
          <a:prstGeom prst="rect">
            <a:avLst/>
          </a:prstGeom>
        </p:spPr>
        <p:txBody>
          <a:bodyPr wrap="square">
            <a:spAutoFit/>
          </a:bodyPr>
          <a:lstStyle/>
          <a:p>
            <a:pPr>
              <a:lnSpc>
                <a:spcPct val="150000"/>
              </a:lnSpc>
            </a:pPr>
            <a:r>
              <a:rPr lang="en-US" sz="19900" b="1" dirty="0">
                <a:solidFill>
                  <a:srgbClr val="00537F"/>
                </a:solidFill>
                <a:latin typeface="Freestyle Script" panose="030804020302050B0404" pitchFamily="66" charset="0"/>
                <a:cs typeface="Segoe UI" panose="020B0502040204020203" pitchFamily="34" charset="0"/>
              </a:rPr>
              <a:t>Thank You!</a:t>
            </a:r>
          </a:p>
        </p:txBody>
      </p:sp>
    </p:spTree>
    <p:extLst>
      <p:ext uri="{BB962C8B-B14F-4D97-AF65-F5344CB8AC3E}">
        <p14:creationId xmlns:p14="http://schemas.microsoft.com/office/powerpoint/2010/main" val="263765053"/>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 name="Rectangle 16" descr="Blue rectangle">
            <a:extLst>
              <a:ext uri="{FF2B5EF4-FFF2-40B4-BE49-F238E27FC236}">
                <a16:creationId xmlns:a16="http://schemas.microsoft.com/office/drawing/2014/main" id="{6E5F8B47-275F-4213-A321-1CB8A6EB5B93}"/>
              </a:ext>
            </a:extLst>
          </p:cNvPr>
          <p:cNvSpPr/>
          <p:nvPr/>
        </p:nvSpPr>
        <p:spPr>
          <a:xfrm>
            <a:off x="-3" y="2"/>
            <a:ext cx="6575090" cy="10286999"/>
          </a:xfrm>
          <a:prstGeom prst="rect">
            <a:avLst/>
          </a:prstGeom>
          <a:solidFill>
            <a:srgbClr val="C3E3D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700" dirty="0">
              <a:solidFill>
                <a:schemeClr val="accent2"/>
              </a:solidFill>
            </a:endParaRPr>
          </a:p>
        </p:txBody>
      </p:sp>
      <p:sp>
        <p:nvSpPr>
          <p:cNvPr id="15" name="Rectangle 14" descr="Blue rectangle">
            <a:extLst>
              <a:ext uri="{FF2B5EF4-FFF2-40B4-BE49-F238E27FC236}">
                <a16:creationId xmlns:a16="http://schemas.microsoft.com/office/drawing/2014/main" id="{6FAB9D72-D9BE-47F0-962B-C0777AD36FA1}"/>
              </a:ext>
            </a:extLst>
          </p:cNvPr>
          <p:cNvSpPr/>
          <p:nvPr/>
        </p:nvSpPr>
        <p:spPr>
          <a:xfrm>
            <a:off x="6575087" y="1"/>
            <a:ext cx="11712914" cy="10286999"/>
          </a:xfrm>
          <a:prstGeom prst="rect">
            <a:avLst/>
          </a:prstGeom>
          <a:solidFill>
            <a:srgbClr val="00537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700" dirty="0">
              <a:solidFill>
                <a:schemeClr val="accent2"/>
              </a:solidFill>
            </a:endParaRPr>
          </a:p>
        </p:txBody>
      </p:sp>
      <p:sp>
        <p:nvSpPr>
          <p:cNvPr id="5" name="Content Placeholder 4">
            <a:extLst>
              <a:ext uri="{FF2B5EF4-FFF2-40B4-BE49-F238E27FC236}">
                <a16:creationId xmlns:a16="http://schemas.microsoft.com/office/drawing/2014/main" id="{D5537408-2125-4CE5-92A7-F7E0FCBA31D0}"/>
              </a:ext>
            </a:extLst>
          </p:cNvPr>
          <p:cNvSpPr txBox="1">
            <a:spLocks/>
          </p:cNvSpPr>
          <p:nvPr/>
        </p:nvSpPr>
        <p:spPr>
          <a:xfrm>
            <a:off x="-3" y="2012159"/>
            <a:ext cx="10316819" cy="6210300"/>
          </a:xfrm>
          <a:prstGeom prst="rect">
            <a:avLst/>
          </a:prstGeom>
          <a:solidFill>
            <a:srgbClr val="F2F2F2"/>
          </a:solidFill>
        </p:spPr>
        <p:txBody>
          <a:bodyPr lIns="2322000" tIns="324000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1600" kern="1200">
                <a:solidFill>
                  <a:schemeClr val="tx1">
                    <a:lumMod val="75000"/>
                    <a:lumOff val="25000"/>
                  </a:schemeClr>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nSpc>
                <a:spcPct val="150000"/>
              </a:lnSpc>
              <a:spcBef>
                <a:spcPts val="1650"/>
              </a:spcBef>
              <a:buNone/>
            </a:pPr>
            <a:r>
              <a:rPr lang="en-US" sz="3000" spc="90" dirty="0">
                <a:solidFill>
                  <a:srgbClr val="00537F">
                    <a:alpha val="75000"/>
                  </a:srgbClr>
                </a:solidFill>
                <a:latin typeface="Segoe UI" panose="020B0502040204020203" pitchFamily="34" charset="0"/>
                <a:cs typeface="Segoe UI" panose="020B0502040204020203" pitchFamily="34" charset="0"/>
              </a:rPr>
              <a:t>Jinny Rietmann, Executive Director</a:t>
            </a:r>
            <a:endParaRPr lang="en-US" sz="3000" dirty="0">
              <a:solidFill>
                <a:srgbClr val="00537F">
                  <a:alpha val="75000"/>
                </a:srgbClr>
              </a:solidFill>
              <a:latin typeface="Segoe UI" panose="020B0502040204020203" pitchFamily="34" charset="0"/>
              <a:cs typeface="Segoe UI" panose="020B0502040204020203" pitchFamily="34" charset="0"/>
            </a:endParaRPr>
          </a:p>
          <a:p>
            <a:pPr marL="0" marR="7620" indent="0">
              <a:lnSpc>
                <a:spcPct val="150000"/>
              </a:lnSpc>
              <a:buNone/>
            </a:pPr>
            <a:r>
              <a:rPr lang="en-US" sz="3000" spc="105" dirty="0">
                <a:solidFill>
                  <a:srgbClr val="00537F">
                    <a:alpha val="75000"/>
                  </a:srgbClr>
                </a:solidFill>
                <a:latin typeface="Segoe UI" panose="020B0502040204020203" pitchFamily="34" charset="0"/>
                <a:cs typeface="Segoe UI" panose="020B0502040204020203" pitchFamily="34" charset="0"/>
              </a:rPr>
              <a:t>jrietmann@wdimn.org</a:t>
            </a:r>
          </a:p>
          <a:p>
            <a:pPr marL="0" marR="7620" indent="0">
              <a:lnSpc>
                <a:spcPct val="150000"/>
              </a:lnSpc>
              <a:buNone/>
            </a:pPr>
            <a:r>
              <a:rPr lang="en-US" sz="3000" spc="68" dirty="0">
                <a:solidFill>
                  <a:srgbClr val="00537F">
                    <a:alpha val="75000"/>
                  </a:srgbClr>
                </a:solidFill>
                <a:latin typeface="Segoe UI" panose="020B0502040204020203" pitchFamily="34" charset="0"/>
                <a:cs typeface="Segoe UI" panose="020B0502040204020203" pitchFamily="34" charset="0"/>
              </a:rPr>
              <a:t>507.292.5165</a:t>
            </a:r>
            <a:endParaRPr lang="en-US" sz="3000" dirty="0">
              <a:solidFill>
                <a:srgbClr val="00537F">
                  <a:alpha val="75000"/>
                </a:srgbClr>
              </a:solidFill>
              <a:latin typeface="Segoe UI" panose="020B0502040204020203" pitchFamily="34" charset="0"/>
              <a:cs typeface="Segoe UI" panose="020B0502040204020203" pitchFamily="34" charset="0"/>
            </a:endParaRPr>
          </a:p>
          <a:p>
            <a:pPr marL="0" indent="0">
              <a:lnSpc>
                <a:spcPct val="125000"/>
              </a:lnSpc>
              <a:buNone/>
            </a:pPr>
            <a:endParaRPr lang="en-US" sz="3750" b="1" dirty="0">
              <a:solidFill>
                <a:schemeClr val="bg2">
                  <a:alpha val="50000"/>
                </a:schemeClr>
              </a:solidFill>
            </a:endParaRPr>
          </a:p>
        </p:txBody>
      </p:sp>
      <p:sp>
        <p:nvSpPr>
          <p:cNvPr id="6" name="object 6" descr="Beige rectangle">
            <a:extLst>
              <a:ext uri="{FF2B5EF4-FFF2-40B4-BE49-F238E27FC236}">
                <a16:creationId xmlns:a16="http://schemas.microsoft.com/office/drawing/2014/main" id="{B0C70F64-F3E5-413B-AF4F-E15CE944B761}"/>
              </a:ext>
            </a:extLst>
          </p:cNvPr>
          <p:cNvSpPr/>
          <p:nvPr/>
        </p:nvSpPr>
        <p:spPr bwMode="ltGray">
          <a:xfrm>
            <a:off x="1396805" y="4342352"/>
            <a:ext cx="6264000" cy="0"/>
          </a:xfrm>
          <a:custGeom>
            <a:avLst/>
            <a:gdLst/>
            <a:ahLst/>
            <a:cxnLst/>
            <a:rect l="l" t="t" r="r" b="b"/>
            <a:pathLst>
              <a:path w="4206240">
                <a:moveTo>
                  <a:pt x="0" y="0"/>
                </a:moveTo>
                <a:lnTo>
                  <a:pt x="4206240" y="0"/>
                </a:lnTo>
              </a:path>
            </a:pathLst>
          </a:custGeom>
          <a:ln w="54863">
            <a:solidFill>
              <a:srgbClr val="00537F"/>
            </a:solidFill>
          </a:ln>
        </p:spPr>
        <p:txBody>
          <a:bodyPr wrap="square" lIns="0" tIns="0" rIns="0" bIns="0" rtlCol="0"/>
          <a:lstStyle/>
          <a:p>
            <a:endParaRPr lang="en-US" sz="2700" dirty="0"/>
          </a:p>
        </p:txBody>
      </p:sp>
      <p:sp>
        <p:nvSpPr>
          <p:cNvPr id="2" name="Title 1">
            <a:extLst>
              <a:ext uri="{FF2B5EF4-FFF2-40B4-BE49-F238E27FC236}">
                <a16:creationId xmlns:a16="http://schemas.microsoft.com/office/drawing/2014/main" id="{1BD43A5E-77DF-44FD-800D-158434A3ABC6}"/>
              </a:ext>
            </a:extLst>
          </p:cNvPr>
          <p:cNvSpPr>
            <a:spLocks noGrp="1"/>
          </p:cNvSpPr>
          <p:nvPr>
            <p:ph type="title"/>
          </p:nvPr>
        </p:nvSpPr>
        <p:spPr bwMode="ltGray">
          <a:xfrm>
            <a:off x="1257301" y="2552339"/>
            <a:ext cx="7288823" cy="1622378"/>
          </a:xfrm>
        </p:spPr>
        <p:txBody>
          <a:bodyPr>
            <a:normAutofit/>
          </a:bodyPr>
          <a:lstStyle/>
          <a:p>
            <a:r>
              <a:rPr lang="en-US" sz="7500" dirty="0">
                <a:solidFill>
                  <a:srgbClr val="00537F"/>
                </a:solidFill>
                <a:latin typeface="Segoe UI" panose="020B0502040204020203" pitchFamily="34" charset="0"/>
                <a:cs typeface="Segoe UI" panose="020B0502040204020203" pitchFamily="34" charset="0"/>
              </a:rPr>
              <a:t>Questions?</a:t>
            </a:r>
          </a:p>
        </p:txBody>
      </p:sp>
      <p:pic>
        <p:nvPicPr>
          <p:cNvPr id="11" name="Graphic 10" descr="Person icon">
            <a:extLst>
              <a:ext uri="{FF2B5EF4-FFF2-40B4-BE49-F238E27FC236}">
                <a16:creationId xmlns:a16="http://schemas.microsoft.com/office/drawing/2014/main" id="{623730AD-04DB-4D31-90B9-486007BC48F8}"/>
              </a:ext>
            </a:extLst>
          </p:cNvPr>
          <p:cNvPicPr>
            <a:picLocks noChangeAspect="1"/>
          </p:cNvPicPr>
          <p:nvPr/>
        </p:nvPicPr>
        <p:blipFill>
          <a:blip r:embed="rId3">
            <a:extLst>
              <a:ext uri="{96DAC541-7B7A-43D3-8B79-37D633B846F1}">
                <asvg:svgBlip xmlns:asvg="http://schemas.microsoft.com/office/drawing/2016/SVG/main" r:embed="rId4"/>
              </a:ext>
            </a:extLst>
          </a:blip>
          <a:stretch>
            <a:fillRect/>
          </a:stretch>
        </p:blipFill>
        <p:spPr>
          <a:xfrm>
            <a:off x="1402856" y="5384657"/>
            <a:ext cx="514350" cy="528638"/>
          </a:xfrm>
          <a:prstGeom prst="rect">
            <a:avLst/>
          </a:prstGeom>
        </p:spPr>
      </p:pic>
      <p:pic>
        <p:nvPicPr>
          <p:cNvPr id="12" name="Graphic 11" descr="Mail icon">
            <a:extLst>
              <a:ext uri="{FF2B5EF4-FFF2-40B4-BE49-F238E27FC236}">
                <a16:creationId xmlns:a16="http://schemas.microsoft.com/office/drawing/2014/main" id="{A19DD78C-1BBA-435D-AB9C-910A5A3B509F}"/>
              </a:ext>
            </a:extLst>
          </p:cNvPr>
          <p:cNvPicPr>
            <a:picLocks noChangeAspect="1"/>
          </p:cNvPicPr>
          <p:nvPr/>
        </p:nvPicPr>
        <p:blipFill>
          <a:blip r:embed="rId5">
            <a:extLst>
              <a:ext uri="{96DAC541-7B7A-43D3-8B79-37D633B846F1}">
                <asvg:svgBlip xmlns:asvg="http://schemas.microsoft.com/office/drawing/2016/SVG/main" r:embed="rId6"/>
              </a:ext>
            </a:extLst>
          </a:blip>
          <a:stretch>
            <a:fillRect/>
          </a:stretch>
        </p:blipFill>
        <p:spPr>
          <a:xfrm>
            <a:off x="1402856" y="6246726"/>
            <a:ext cx="514350" cy="514350"/>
          </a:xfrm>
          <a:prstGeom prst="rect">
            <a:avLst/>
          </a:prstGeom>
        </p:spPr>
      </p:pic>
      <p:pic>
        <p:nvPicPr>
          <p:cNvPr id="13" name="Graphic 12" descr="Phone icon">
            <a:extLst>
              <a:ext uri="{FF2B5EF4-FFF2-40B4-BE49-F238E27FC236}">
                <a16:creationId xmlns:a16="http://schemas.microsoft.com/office/drawing/2014/main" id="{E1FE68E0-BC77-4B86-BF40-6A4FF5062F58}"/>
              </a:ext>
            </a:extLst>
          </p:cNvPr>
          <p:cNvPicPr>
            <a:picLocks noChangeAspect="1"/>
          </p:cNvPicPr>
          <p:nvPr/>
        </p:nvPicPr>
        <p:blipFill>
          <a:blip r:embed="rId7">
            <a:extLst>
              <a:ext uri="{96DAC541-7B7A-43D3-8B79-37D633B846F1}">
                <asvg:svgBlip xmlns:asvg="http://schemas.microsoft.com/office/drawing/2016/SVG/main" r:embed="rId8"/>
              </a:ext>
            </a:extLst>
          </a:blip>
          <a:stretch>
            <a:fillRect/>
          </a:stretch>
        </p:blipFill>
        <p:spPr>
          <a:xfrm>
            <a:off x="1402856" y="7094517"/>
            <a:ext cx="514350" cy="514350"/>
          </a:xfrm>
          <a:prstGeom prst="rect">
            <a:avLst/>
          </a:prstGeom>
        </p:spPr>
      </p:pic>
      <p:pic>
        <p:nvPicPr>
          <p:cNvPr id="8" name="Picture 9">
            <a:extLst>
              <a:ext uri="{FF2B5EF4-FFF2-40B4-BE49-F238E27FC236}">
                <a16:creationId xmlns:a16="http://schemas.microsoft.com/office/drawing/2014/main" id="{ACEC7D0D-DD73-427A-96A4-3C35C7F288F3}"/>
              </a:ext>
            </a:extLst>
          </p:cNvPr>
          <p:cNvPicPr>
            <a:picLocks noChangeAspect="1"/>
          </p:cNvPicPr>
          <p:nvPr/>
        </p:nvPicPr>
        <p:blipFill>
          <a:blip r:embed="rId9"/>
          <a:srcRect/>
          <a:stretch>
            <a:fillRect/>
          </a:stretch>
        </p:blipFill>
        <p:spPr>
          <a:xfrm rot="5400000" flipV="1">
            <a:off x="6904558" y="4801712"/>
            <a:ext cx="5794130" cy="683577"/>
          </a:xfrm>
          <a:prstGeom prst="rect">
            <a:avLst/>
          </a:prstGeom>
        </p:spPr>
      </p:pic>
      <p:sp>
        <p:nvSpPr>
          <p:cNvPr id="10" name="Oval 9" descr="Blue circle">
            <a:extLst>
              <a:ext uri="{FF2B5EF4-FFF2-40B4-BE49-F238E27FC236}">
                <a16:creationId xmlns:a16="http://schemas.microsoft.com/office/drawing/2014/main" id="{14F00E2E-20FF-4B31-8822-46BDC550321D}"/>
              </a:ext>
            </a:extLst>
          </p:cNvPr>
          <p:cNvSpPr/>
          <p:nvPr/>
        </p:nvSpPr>
        <p:spPr>
          <a:xfrm>
            <a:off x="11230526" y="2080685"/>
            <a:ext cx="6138585" cy="6138585"/>
          </a:xfrm>
          <a:prstGeom prst="ellipse">
            <a:avLst/>
          </a:prstGeom>
          <a:solidFill>
            <a:srgbClr val="C9E26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700" dirty="0"/>
          </a:p>
        </p:txBody>
      </p:sp>
      <p:pic>
        <p:nvPicPr>
          <p:cNvPr id="14" name="Picture Placeholder 10">
            <a:extLst>
              <a:ext uri="{FF2B5EF4-FFF2-40B4-BE49-F238E27FC236}">
                <a16:creationId xmlns:a16="http://schemas.microsoft.com/office/drawing/2014/main" id="{F66721E8-3120-44CC-83F2-DC6B00271836}"/>
              </a:ext>
            </a:extLst>
          </p:cNvPr>
          <p:cNvPicPr>
            <a:picLocks noChangeAspect="1"/>
          </p:cNvPicPr>
          <p:nvPr/>
        </p:nvPicPr>
        <p:blipFill>
          <a:blip r:embed="rId10">
            <a:extLst>
              <a:ext uri="{28A0092B-C50C-407E-A947-70E740481C1C}">
                <a14:useLocalDpi xmlns:a14="http://schemas.microsoft.com/office/drawing/2010/main" val="0"/>
              </a:ext>
            </a:extLst>
          </a:blip>
          <a:srcRect/>
          <a:stretch/>
        </p:blipFill>
        <p:spPr>
          <a:xfrm>
            <a:off x="11541050" y="2391209"/>
            <a:ext cx="5517537" cy="5517537"/>
          </a:xfrm>
          <a:prstGeom prst="ellipse">
            <a:avLst/>
          </a:prstGeom>
          <a:noFill/>
          <a:ln w="387350">
            <a:noFill/>
          </a:ln>
        </p:spPr>
      </p:pic>
      <p:pic>
        <p:nvPicPr>
          <p:cNvPr id="16" name="Picture 3">
            <a:extLst>
              <a:ext uri="{FF2B5EF4-FFF2-40B4-BE49-F238E27FC236}">
                <a16:creationId xmlns:a16="http://schemas.microsoft.com/office/drawing/2014/main" id="{6EDCC427-5A18-4736-A7FD-99038652F640}"/>
              </a:ext>
            </a:extLst>
          </p:cNvPr>
          <p:cNvPicPr>
            <a:picLocks noChangeAspect="1"/>
          </p:cNvPicPr>
          <p:nvPr/>
        </p:nvPicPr>
        <p:blipFill>
          <a:blip r:embed="rId11"/>
          <a:srcRect/>
          <a:stretch>
            <a:fillRect/>
          </a:stretch>
        </p:blipFill>
        <p:spPr>
          <a:xfrm>
            <a:off x="1" y="8823236"/>
            <a:ext cx="3745421" cy="1338989"/>
          </a:xfrm>
          <a:prstGeom prst="rect">
            <a:avLst/>
          </a:prstGeom>
        </p:spPr>
      </p:pic>
    </p:spTree>
    <p:extLst>
      <p:ext uri="{BB962C8B-B14F-4D97-AF65-F5344CB8AC3E}">
        <p14:creationId xmlns:p14="http://schemas.microsoft.com/office/powerpoint/2010/main" val="1486951216"/>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solidFill>
          <a:srgbClr val="F2F2F2"/>
        </a:solidFill>
        <a:effectLst/>
      </p:bgPr>
    </p:bg>
    <p:spTree>
      <p:nvGrpSpPr>
        <p:cNvPr id="1" name=""/>
        <p:cNvGrpSpPr/>
        <p:nvPr/>
      </p:nvGrpSpPr>
      <p:grpSpPr>
        <a:xfrm>
          <a:off x="0" y="0"/>
          <a:ext cx="0" cy="0"/>
          <a:chOff x="0" y="0"/>
          <a:chExt cx="0" cy="0"/>
        </a:xfrm>
      </p:grpSpPr>
      <p:pic>
        <p:nvPicPr>
          <p:cNvPr id="4" name="Content Placeholder 7">
            <a:extLst>
              <a:ext uri="{FF2B5EF4-FFF2-40B4-BE49-F238E27FC236}">
                <a16:creationId xmlns:a16="http://schemas.microsoft.com/office/drawing/2014/main" id="{2894B736-0F24-454E-8A9D-717EB78697D0}"/>
              </a:ext>
            </a:extLst>
          </p:cNvPr>
          <p:cNvPicPr>
            <a:picLocks noChangeAspect="1"/>
          </p:cNvPicPr>
          <p:nvPr/>
        </p:nvPicPr>
        <p:blipFill>
          <a:blip r:embed="rId3" cstate="print">
            <a:extLst>
              <a:ext uri="{28A0092B-C50C-407E-A947-70E740481C1C}">
                <a14:useLocalDpi xmlns:a14="http://schemas.microsoft.com/office/drawing/2010/main" val="0"/>
              </a:ext>
            </a:extLst>
          </a:blip>
          <a:srcRect/>
          <a:stretch/>
        </p:blipFill>
        <p:spPr>
          <a:xfrm>
            <a:off x="0" y="1647825"/>
            <a:ext cx="10487025" cy="6991350"/>
          </a:xfrm>
          <a:prstGeom prst="rect">
            <a:avLst/>
          </a:prstGeom>
        </p:spPr>
      </p:pic>
      <p:sp>
        <p:nvSpPr>
          <p:cNvPr id="6" name="object 6" descr="Blue rectangle">
            <a:extLst>
              <a:ext uri="{FF2B5EF4-FFF2-40B4-BE49-F238E27FC236}">
                <a16:creationId xmlns:a16="http://schemas.microsoft.com/office/drawing/2014/main" id="{9FABC344-E043-45BE-8588-06C658DBCE70}"/>
              </a:ext>
            </a:extLst>
          </p:cNvPr>
          <p:cNvSpPr/>
          <p:nvPr/>
        </p:nvSpPr>
        <p:spPr>
          <a:xfrm>
            <a:off x="8253413" y="496956"/>
            <a:ext cx="10034588" cy="9322905"/>
          </a:xfrm>
          <a:custGeom>
            <a:avLst/>
            <a:gdLst/>
            <a:ahLst/>
            <a:cxnLst/>
            <a:rect l="l" t="t" r="r" b="b"/>
            <a:pathLst>
              <a:path w="6689725" h="3528060">
                <a:moveTo>
                  <a:pt x="0" y="3527996"/>
                </a:moveTo>
                <a:lnTo>
                  <a:pt x="6689648" y="3527996"/>
                </a:lnTo>
                <a:lnTo>
                  <a:pt x="6689648" y="0"/>
                </a:lnTo>
                <a:lnTo>
                  <a:pt x="0" y="0"/>
                </a:lnTo>
                <a:lnTo>
                  <a:pt x="0" y="3527996"/>
                </a:lnTo>
                <a:close/>
              </a:path>
            </a:pathLst>
          </a:custGeom>
          <a:solidFill>
            <a:srgbClr val="00537F"/>
          </a:solidFill>
        </p:spPr>
        <p:txBody>
          <a:bodyPr wrap="square" lIns="0" tIns="0" rIns="0" bIns="0" rtlCol="0"/>
          <a:lstStyle/>
          <a:p>
            <a:pPr defTabSz="1371600"/>
            <a:endParaRPr lang="en-US" sz="2700" dirty="0">
              <a:solidFill>
                <a:prstClr val="black"/>
              </a:solidFill>
              <a:latin typeface="Arial "/>
            </a:endParaRPr>
          </a:p>
        </p:txBody>
      </p:sp>
      <p:sp>
        <p:nvSpPr>
          <p:cNvPr id="2" name="Title 1">
            <a:extLst>
              <a:ext uri="{FF2B5EF4-FFF2-40B4-BE49-F238E27FC236}">
                <a16:creationId xmlns:a16="http://schemas.microsoft.com/office/drawing/2014/main" id="{345C5720-51D4-4632-91CD-936B8AB96750}"/>
              </a:ext>
            </a:extLst>
          </p:cNvPr>
          <p:cNvSpPr>
            <a:spLocks noGrp="1"/>
          </p:cNvSpPr>
          <p:nvPr>
            <p:ph type="title"/>
          </p:nvPr>
        </p:nvSpPr>
        <p:spPr bwMode="white">
          <a:xfrm>
            <a:off x="9396537" y="1022433"/>
            <a:ext cx="7748337" cy="1250784"/>
          </a:xfrm>
        </p:spPr>
        <p:txBody>
          <a:bodyPr/>
          <a:lstStyle/>
          <a:p>
            <a:r>
              <a:rPr lang="en-US" dirty="0">
                <a:solidFill>
                  <a:schemeClr val="bg1"/>
                </a:solidFill>
                <a:latin typeface="Segoe UI" panose="020B0502040204020203" pitchFamily="34" charset="0"/>
                <a:cs typeface="Segoe UI" panose="020B0502040204020203" pitchFamily="34" charset="0"/>
              </a:rPr>
              <a:t>OUR MISSION &amp; VISION</a:t>
            </a:r>
            <a:endParaRPr lang="en-US" dirty="0">
              <a:latin typeface="Segoe UI" panose="020B0502040204020203" pitchFamily="34" charset="0"/>
              <a:cs typeface="Segoe UI" panose="020B0502040204020203" pitchFamily="34" charset="0"/>
            </a:endParaRPr>
          </a:p>
        </p:txBody>
      </p:sp>
      <p:sp>
        <p:nvSpPr>
          <p:cNvPr id="7" name="object 9" descr="Beige rectangle">
            <a:extLst>
              <a:ext uri="{FF2B5EF4-FFF2-40B4-BE49-F238E27FC236}">
                <a16:creationId xmlns:a16="http://schemas.microsoft.com/office/drawing/2014/main" id="{02C6628C-972C-4717-AAF3-D882B30F6658}"/>
              </a:ext>
            </a:extLst>
          </p:cNvPr>
          <p:cNvSpPr/>
          <p:nvPr/>
        </p:nvSpPr>
        <p:spPr bwMode="white">
          <a:xfrm flipV="1">
            <a:off x="8253412" y="2067339"/>
            <a:ext cx="10034588" cy="205878"/>
          </a:xfrm>
          <a:custGeom>
            <a:avLst/>
            <a:gdLst/>
            <a:ahLst/>
            <a:cxnLst/>
            <a:rect l="l" t="t" r="r" b="b"/>
            <a:pathLst>
              <a:path w="2642870">
                <a:moveTo>
                  <a:pt x="0" y="0"/>
                </a:moveTo>
                <a:lnTo>
                  <a:pt x="2642616" y="0"/>
                </a:lnTo>
              </a:path>
            </a:pathLst>
          </a:custGeom>
          <a:ln w="54863">
            <a:solidFill>
              <a:srgbClr val="C9E265"/>
            </a:solidFill>
          </a:ln>
        </p:spPr>
        <p:txBody>
          <a:bodyPr wrap="square" lIns="0" tIns="0" rIns="0" bIns="0" rtlCol="0"/>
          <a:lstStyle/>
          <a:p>
            <a:pPr defTabSz="1371600"/>
            <a:endParaRPr lang="en-US" sz="2700" dirty="0">
              <a:solidFill>
                <a:prstClr val="black"/>
              </a:solidFill>
              <a:latin typeface="Arial "/>
            </a:endParaRPr>
          </a:p>
        </p:txBody>
      </p:sp>
      <p:sp>
        <p:nvSpPr>
          <p:cNvPr id="9" name="Content Placeholder 3">
            <a:extLst>
              <a:ext uri="{FF2B5EF4-FFF2-40B4-BE49-F238E27FC236}">
                <a16:creationId xmlns:a16="http://schemas.microsoft.com/office/drawing/2014/main" id="{E7A818AB-B120-41D5-88A6-933AB9CAAE68}"/>
              </a:ext>
            </a:extLst>
          </p:cNvPr>
          <p:cNvSpPr txBox="1">
            <a:spLocks/>
          </p:cNvSpPr>
          <p:nvPr/>
        </p:nvSpPr>
        <p:spPr bwMode="white">
          <a:xfrm>
            <a:off x="9396537" y="2701178"/>
            <a:ext cx="7772400" cy="6093459"/>
          </a:xfrm>
          <a:prstGeom prst="rect">
            <a:avLst/>
          </a:prstGeom>
        </p:spPr>
        <p:txBody>
          <a:bodyPr>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1600" kern="1200">
                <a:solidFill>
                  <a:schemeClr val="tx1">
                    <a:lumMod val="75000"/>
                    <a:lumOff val="25000"/>
                  </a:schemeClr>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342900" indent="-342900" defTabSz="1371600">
              <a:lnSpc>
                <a:spcPct val="120000"/>
              </a:lnSpc>
              <a:spcBef>
                <a:spcPts val="1500"/>
              </a:spcBef>
              <a:buNone/>
              <a:defRPr/>
            </a:pPr>
            <a:r>
              <a:rPr lang="en-US" sz="2400" dirty="0">
                <a:solidFill>
                  <a:prstClr val="white"/>
                </a:solidFill>
                <a:latin typeface="Segoe UI" panose="020B0502040204020203" pitchFamily="34" charset="0"/>
                <a:cs typeface="Segoe UI" panose="020B0502040204020203" pitchFamily="34" charset="0"/>
              </a:rPr>
              <a:t>Our mission is to develop and advance the workforce of Southeast Minnesota.</a:t>
            </a:r>
          </a:p>
          <a:p>
            <a:pPr marL="342900" indent="-342900" defTabSz="1371600">
              <a:lnSpc>
                <a:spcPct val="120000"/>
              </a:lnSpc>
              <a:spcBef>
                <a:spcPts val="1500"/>
              </a:spcBef>
              <a:buNone/>
              <a:defRPr/>
            </a:pPr>
            <a:r>
              <a:rPr lang="en-US" sz="2400" dirty="0">
                <a:solidFill>
                  <a:prstClr val="white"/>
                </a:solidFill>
                <a:latin typeface="Segoe UI" panose="020B0502040204020203" pitchFamily="34" charset="0"/>
                <a:cs typeface="Segoe UI" panose="020B0502040204020203" pitchFamily="34" charset="0"/>
              </a:rPr>
              <a:t>Our vision is to develop and advance the workforce of Southeast Minnesota by acting as:</a:t>
            </a:r>
          </a:p>
          <a:p>
            <a:pPr marL="514350" indent="-514350" defTabSz="1371600">
              <a:lnSpc>
                <a:spcPct val="120000"/>
              </a:lnSpc>
              <a:spcBef>
                <a:spcPts val="1500"/>
              </a:spcBef>
              <a:defRPr/>
            </a:pPr>
            <a:r>
              <a:rPr lang="en-US" sz="2400" dirty="0">
                <a:solidFill>
                  <a:prstClr val="white"/>
                </a:solidFill>
                <a:latin typeface="Segoe UI" panose="020B0502040204020203" pitchFamily="34" charset="0"/>
                <a:cs typeface="Segoe UI" panose="020B0502040204020203" pitchFamily="34" charset="0"/>
              </a:rPr>
              <a:t>A champion for workers</a:t>
            </a:r>
          </a:p>
          <a:p>
            <a:pPr marL="514350" indent="-514350" defTabSz="1371600">
              <a:lnSpc>
                <a:spcPct val="120000"/>
              </a:lnSpc>
              <a:spcBef>
                <a:spcPts val="1500"/>
              </a:spcBef>
              <a:defRPr/>
            </a:pPr>
            <a:r>
              <a:rPr lang="en-US" sz="2400" dirty="0">
                <a:solidFill>
                  <a:prstClr val="white"/>
                </a:solidFill>
                <a:latin typeface="Segoe UI" panose="020B0502040204020203" pitchFamily="34" charset="0"/>
                <a:cs typeface="Segoe UI" panose="020B0502040204020203" pitchFamily="34" charset="0"/>
              </a:rPr>
              <a:t>A convening agent bringing partners together to solve workforce problems</a:t>
            </a:r>
          </a:p>
          <a:p>
            <a:pPr marL="514350" indent="-514350" defTabSz="1371600">
              <a:lnSpc>
                <a:spcPct val="120000"/>
              </a:lnSpc>
              <a:spcBef>
                <a:spcPts val="1500"/>
              </a:spcBef>
              <a:defRPr/>
            </a:pPr>
            <a:r>
              <a:rPr lang="en-US" sz="2400" dirty="0">
                <a:solidFill>
                  <a:prstClr val="white"/>
                </a:solidFill>
                <a:latin typeface="Segoe UI" panose="020B0502040204020203" pitchFamily="34" charset="0"/>
                <a:cs typeface="Segoe UI" panose="020B0502040204020203" pitchFamily="34" charset="0"/>
              </a:rPr>
              <a:t>A change agent to promote and facilitate innovation and creative solutions</a:t>
            </a:r>
          </a:p>
          <a:p>
            <a:pPr marL="514350" indent="-514350" defTabSz="1371600">
              <a:lnSpc>
                <a:spcPct val="120000"/>
              </a:lnSpc>
              <a:spcBef>
                <a:spcPts val="1500"/>
              </a:spcBef>
              <a:defRPr/>
            </a:pPr>
            <a:r>
              <a:rPr lang="en-US" sz="2400" dirty="0">
                <a:solidFill>
                  <a:prstClr val="white"/>
                </a:solidFill>
                <a:latin typeface="Segoe UI" panose="020B0502040204020203" pitchFamily="34" charset="0"/>
                <a:cs typeface="Segoe UI" panose="020B0502040204020203" pitchFamily="34" charset="0"/>
              </a:rPr>
              <a:t>The agency accountable to the individuals, businesses and communities we serve, providing measurable change</a:t>
            </a:r>
          </a:p>
        </p:txBody>
      </p:sp>
      <p:pic>
        <p:nvPicPr>
          <p:cNvPr id="3" name="Picture 9">
            <a:extLst>
              <a:ext uri="{FF2B5EF4-FFF2-40B4-BE49-F238E27FC236}">
                <a16:creationId xmlns:a16="http://schemas.microsoft.com/office/drawing/2014/main" id="{EC4C34CF-34F7-42B6-AC1B-82CE02A0B127}"/>
              </a:ext>
            </a:extLst>
          </p:cNvPr>
          <p:cNvPicPr>
            <a:picLocks noChangeAspect="1"/>
          </p:cNvPicPr>
          <p:nvPr/>
        </p:nvPicPr>
        <p:blipFill>
          <a:blip r:embed="rId4"/>
          <a:srcRect/>
          <a:stretch>
            <a:fillRect/>
          </a:stretch>
        </p:blipFill>
        <p:spPr>
          <a:xfrm>
            <a:off x="114360" y="164707"/>
            <a:ext cx="7992801" cy="942971"/>
          </a:xfrm>
          <a:prstGeom prst="rect">
            <a:avLst/>
          </a:prstGeom>
        </p:spPr>
      </p:pic>
      <p:pic>
        <p:nvPicPr>
          <p:cNvPr id="5" name="Picture 3">
            <a:extLst>
              <a:ext uri="{FF2B5EF4-FFF2-40B4-BE49-F238E27FC236}">
                <a16:creationId xmlns:a16="http://schemas.microsoft.com/office/drawing/2014/main" id="{D25C0B5F-42B5-4254-9D5A-61B5EB618EE0}"/>
              </a:ext>
            </a:extLst>
          </p:cNvPr>
          <p:cNvPicPr>
            <a:picLocks noChangeAspect="1"/>
          </p:cNvPicPr>
          <p:nvPr/>
        </p:nvPicPr>
        <p:blipFill>
          <a:blip r:embed="rId5"/>
          <a:srcRect/>
          <a:stretch>
            <a:fillRect/>
          </a:stretch>
        </p:blipFill>
        <p:spPr>
          <a:xfrm>
            <a:off x="1" y="8823236"/>
            <a:ext cx="3745421" cy="1338989"/>
          </a:xfrm>
          <a:prstGeom prst="rect">
            <a:avLst/>
          </a:prstGeom>
        </p:spPr>
      </p:pic>
    </p:spTree>
    <p:extLst>
      <p:ext uri="{BB962C8B-B14F-4D97-AF65-F5344CB8AC3E}">
        <p14:creationId xmlns:p14="http://schemas.microsoft.com/office/powerpoint/2010/main" val="179394973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show="0">
  <p:cSld>
    <p:bg>
      <p:bgPr>
        <a:solidFill>
          <a:srgbClr val="F2F2F2"/>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C60760E-5794-42A9-8E56-3837F4FC7351}"/>
              </a:ext>
            </a:extLst>
          </p:cNvPr>
          <p:cNvSpPr>
            <a:spLocks noGrp="1"/>
          </p:cNvSpPr>
          <p:nvPr>
            <p:ph type="title"/>
          </p:nvPr>
        </p:nvSpPr>
        <p:spPr>
          <a:xfrm>
            <a:off x="1429866" y="402854"/>
            <a:ext cx="15773400" cy="1128770"/>
          </a:xfrm>
        </p:spPr>
        <p:txBody>
          <a:bodyPr/>
          <a:lstStyle/>
          <a:p>
            <a:r>
              <a:rPr lang="en-US" dirty="0">
                <a:solidFill>
                  <a:srgbClr val="00537F"/>
                </a:solidFill>
                <a:latin typeface="Segoe UI" panose="020B0502040204020203" pitchFamily="34" charset="0"/>
                <a:cs typeface="Segoe UI" panose="020B0502040204020203" pitchFamily="34" charset="0"/>
              </a:rPr>
              <a:t>WORKFORCE SERVICE AREAS</a:t>
            </a:r>
          </a:p>
        </p:txBody>
      </p:sp>
      <p:sp>
        <p:nvSpPr>
          <p:cNvPr id="3" name="Slide Number Placeholder 2">
            <a:extLst>
              <a:ext uri="{FF2B5EF4-FFF2-40B4-BE49-F238E27FC236}">
                <a16:creationId xmlns:a16="http://schemas.microsoft.com/office/drawing/2014/main" id="{C2351522-D6A9-4849-85EE-913E456DD3E6}"/>
              </a:ext>
            </a:extLst>
          </p:cNvPr>
          <p:cNvSpPr>
            <a:spLocks noGrp="1"/>
          </p:cNvSpPr>
          <p:nvPr>
            <p:ph type="sldNum" sz="quarter" idx="12"/>
          </p:nvPr>
        </p:nvSpPr>
        <p:spPr/>
        <p:txBody>
          <a:bodyPr/>
          <a:lstStyle/>
          <a:p>
            <a:pPr defTabSz="1371600"/>
            <a:fld id="{82EE24B5-652C-4DB5-B7C3-B5BBEC1280B1}" type="slidenum">
              <a:rPr lang="en-US">
                <a:solidFill>
                  <a:srgbClr val="00292E">
                    <a:alpha val="70000"/>
                  </a:srgbClr>
                </a:solidFill>
                <a:latin typeface="Arial "/>
              </a:rPr>
              <a:pPr defTabSz="1371600"/>
              <a:t>20</a:t>
            </a:fld>
            <a:endParaRPr lang="en-US" dirty="0">
              <a:solidFill>
                <a:srgbClr val="00292E">
                  <a:alpha val="70000"/>
                </a:srgbClr>
              </a:solidFill>
              <a:latin typeface="Arial "/>
            </a:endParaRPr>
          </a:p>
        </p:txBody>
      </p:sp>
      <p:sp>
        <p:nvSpPr>
          <p:cNvPr id="6" name="object 18" descr="Beige rectangle">
            <a:extLst>
              <a:ext uri="{FF2B5EF4-FFF2-40B4-BE49-F238E27FC236}">
                <a16:creationId xmlns:a16="http://schemas.microsoft.com/office/drawing/2014/main" id="{7593E25A-C238-4F4D-B05B-996628D42B7D}"/>
              </a:ext>
            </a:extLst>
          </p:cNvPr>
          <p:cNvSpPr/>
          <p:nvPr/>
        </p:nvSpPr>
        <p:spPr>
          <a:xfrm flipV="1">
            <a:off x="1390781" y="473135"/>
            <a:ext cx="16348160" cy="1105815"/>
          </a:xfrm>
          <a:custGeom>
            <a:avLst/>
            <a:gdLst/>
            <a:ahLst/>
            <a:cxnLst/>
            <a:rect l="l" t="t" r="r" b="b"/>
            <a:pathLst>
              <a:path w="3218815">
                <a:moveTo>
                  <a:pt x="0" y="0"/>
                </a:moveTo>
                <a:lnTo>
                  <a:pt x="3218395" y="0"/>
                </a:lnTo>
              </a:path>
            </a:pathLst>
          </a:custGeom>
          <a:ln w="54863">
            <a:solidFill>
              <a:srgbClr val="C9E265"/>
            </a:solidFill>
          </a:ln>
        </p:spPr>
        <p:txBody>
          <a:bodyPr wrap="square" lIns="0" tIns="0" rIns="0" bIns="0" rtlCol="0"/>
          <a:lstStyle/>
          <a:p>
            <a:pPr defTabSz="1371600"/>
            <a:endParaRPr lang="en-US" sz="2700" dirty="0">
              <a:solidFill>
                <a:prstClr val="black"/>
              </a:solidFill>
              <a:latin typeface="Arial "/>
            </a:endParaRPr>
          </a:p>
        </p:txBody>
      </p:sp>
      <p:sp>
        <p:nvSpPr>
          <p:cNvPr id="12" name="Content Placeholder 3">
            <a:extLst>
              <a:ext uri="{FF2B5EF4-FFF2-40B4-BE49-F238E27FC236}">
                <a16:creationId xmlns:a16="http://schemas.microsoft.com/office/drawing/2014/main" id="{F0170B5F-910A-4D2A-A6F4-DCB4CB6ACA64}"/>
              </a:ext>
            </a:extLst>
          </p:cNvPr>
          <p:cNvSpPr txBox="1">
            <a:spLocks/>
          </p:cNvSpPr>
          <p:nvPr/>
        </p:nvSpPr>
        <p:spPr bwMode="white">
          <a:xfrm>
            <a:off x="935801" y="1770320"/>
            <a:ext cx="9804881" cy="7492035"/>
          </a:xfrm>
          <a:prstGeom prst="rect">
            <a:avLst/>
          </a:prstGeom>
        </p:spPr>
        <p:txBody>
          <a:bodyPr>
            <a:noAutofit/>
          </a:bodyPr>
          <a:lstStyle>
            <a:lvl1pPr marL="228600" indent="-228600" algn="l" defTabSz="914400" rtl="0" eaLnBrk="1" latinLnBrk="0" hangingPunct="1">
              <a:lnSpc>
                <a:spcPct val="90000"/>
              </a:lnSpc>
              <a:spcBef>
                <a:spcPts val="1000"/>
              </a:spcBef>
              <a:buFont typeface="Arial" panose="020B0604020202020204" pitchFamily="34" charset="0"/>
              <a:buChar char="•"/>
              <a:defRPr sz="1600" kern="1200">
                <a:solidFill>
                  <a:schemeClr val="tx1">
                    <a:lumMod val="75000"/>
                    <a:lumOff val="25000"/>
                  </a:schemeClr>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chemeClr val="tx1">
                    <a:lumMod val="75000"/>
                    <a:lumOff val="2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342900" indent="-342900" defTabSz="1371600">
              <a:lnSpc>
                <a:spcPct val="120000"/>
              </a:lnSpc>
              <a:spcBef>
                <a:spcPts val="1500"/>
              </a:spcBef>
              <a:buNone/>
              <a:defRPr/>
            </a:pPr>
            <a:r>
              <a:rPr lang="en-US" sz="2550" dirty="0">
                <a:solidFill>
                  <a:srgbClr val="054854"/>
                </a:solidFill>
                <a:latin typeface="Segoe UI" panose="020B0502040204020203" pitchFamily="34" charset="0"/>
                <a:cs typeface="Segoe UI" panose="020B0502040204020203" pitchFamily="34" charset="0"/>
              </a:rPr>
              <a:t>	</a:t>
            </a:r>
            <a:r>
              <a:rPr lang="en-US" sz="2250" dirty="0">
                <a:solidFill>
                  <a:srgbClr val="00537F"/>
                </a:solidFill>
                <a:latin typeface="Segoe UI" panose="020B0502040204020203" pitchFamily="34" charset="0"/>
                <a:cs typeface="Segoe UI" panose="020B0502040204020203" pitchFamily="34" charset="0"/>
              </a:rPr>
              <a:t>WDI serves 10 counties in Southeast Minnesota. Six of our ten locations include Minnesota CareerForce Centers where multiple agencies deliver related services for job seekers and employers. Service areas include:</a:t>
            </a:r>
          </a:p>
          <a:p>
            <a:pPr marL="1714500" lvl="2" indent="-342900" defTabSz="1371600">
              <a:lnSpc>
                <a:spcPct val="120000"/>
              </a:lnSpc>
              <a:spcBef>
                <a:spcPts val="750"/>
              </a:spcBef>
              <a:defRPr/>
            </a:pPr>
            <a:r>
              <a:rPr lang="en-US" sz="2250" dirty="0">
                <a:solidFill>
                  <a:srgbClr val="00537F"/>
                </a:solidFill>
                <a:latin typeface="Segoe UI" panose="020B0502040204020203" pitchFamily="34" charset="0"/>
                <a:cs typeface="Segoe UI" panose="020B0502040204020203" pitchFamily="34" charset="0"/>
              </a:rPr>
              <a:t>Albert Lea</a:t>
            </a:r>
          </a:p>
          <a:p>
            <a:pPr marL="1714500" lvl="2" indent="-342900" defTabSz="1371600">
              <a:lnSpc>
                <a:spcPct val="120000"/>
              </a:lnSpc>
              <a:spcBef>
                <a:spcPts val="750"/>
              </a:spcBef>
              <a:defRPr/>
            </a:pPr>
            <a:r>
              <a:rPr lang="en-US" sz="2250" dirty="0">
                <a:solidFill>
                  <a:srgbClr val="00537F"/>
                </a:solidFill>
                <a:latin typeface="Segoe UI" panose="020B0502040204020203" pitchFamily="34" charset="0"/>
                <a:cs typeface="Segoe UI" panose="020B0502040204020203" pitchFamily="34" charset="0"/>
              </a:rPr>
              <a:t>Austin</a:t>
            </a:r>
          </a:p>
          <a:p>
            <a:pPr marL="1714500" lvl="2" indent="-342900" defTabSz="1371600">
              <a:lnSpc>
                <a:spcPct val="120000"/>
              </a:lnSpc>
              <a:spcBef>
                <a:spcPts val="750"/>
              </a:spcBef>
              <a:defRPr/>
            </a:pPr>
            <a:r>
              <a:rPr lang="en-US" sz="2250" dirty="0">
                <a:solidFill>
                  <a:srgbClr val="00537F"/>
                </a:solidFill>
                <a:latin typeface="Segoe UI" panose="020B0502040204020203" pitchFamily="34" charset="0"/>
                <a:cs typeface="Segoe UI" panose="020B0502040204020203" pitchFamily="34" charset="0"/>
              </a:rPr>
              <a:t>Caledonia</a:t>
            </a:r>
          </a:p>
          <a:p>
            <a:pPr marL="1714500" lvl="2" indent="-342900" defTabSz="1371600">
              <a:lnSpc>
                <a:spcPct val="120000"/>
              </a:lnSpc>
              <a:spcBef>
                <a:spcPts val="750"/>
              </a:spcBef>
              <a:defRPr/>
            </a:pPr>
            <a:r>
              <a:rPr lang="en-US" sz="2250" dirty="0">
                <a:solidFill>
                  <a:srgbClr val="00537F"/>
                </a:solidFill>
                <a:latin typeface="Segoe UI" panose="020B0502040204020203" pitchFamily="34" charset="0"/>
                <a:cs typeface="Segoe UI" panose="020B0502040204020203" pitchFamily="34" charset="0"/>
              </a:rPr>
              <a:t>Faribault</a:t>
            </a:r>
          </a:p>
          <a:p>
            <a:pPr marL="1714500" lvl="2" indent="-342900" defTabSz="1371600">
              <a:lnSpc>
                <a:spcPct val="120000"/>
              </a:lnSpc>
              <a:spcBef>
                <a:spcPts val="750"/>
              </a:spcBef>
              <a:defRPr/>
            </a:pPr>
            <a:r>
              <a:rPr lang="en-US" sz="2250" dirty="0">
                <a:solidFill>
                  <a:srgbClr val="00537F"/>
                </a:solidFill>
                <a:latin typeface="Segoe UI" panose="020B0502040204020203" pitchFamily="34" charset="0"/>
                <a:cs typeface="Segoe UI" panose="020B0502040204020203" pitchFamily="34" charset="0"/>
              </a:rPr>
              <a:t>Kasson</a:t>
            </a:r>
          </a:p>
          <a:p>
            <a:pPr marL="1714500" lvl="2" indent="-342900" defTabSz="1371600">
              <a:lnSpc>
                <a:spcPct val="120000"/>
              </a:lnSpc>
              <a:spcBef>
                <a:spcPts val="750"/>
              </a:spcBef>
              <a:defRPr/>
            </a:pPr>
            <a:r>
              <a:rPr lang="en-US" sz="2250" dirty="0">
                <a:solidFill>
                  <a:srgbClr val="00537F"/>
                </a:solidFill>
                <a:latin typeface="Segoe UI" panose="020B0502040204020203" pitchFamily="34" charset="0"/>
                <a:cs typeface="Segoe UI" panose="020B0502040204020203" pitchFamily="34" charset="0"/>
              </a:rPr>
              <a:t>Owatonna</a:t>
            </a:r>
          </a:p>
          <a:p>
            <a:pPr marL="1714500" lvl="2" indent="-342900" defTabSz="1371600">
              <a:lnSpc>
                <a:spcPct val="120000"/>
              </a:lnSpc>
              <a:spcBef>
                <a:spcPts val="750"/>
              </a:spcBef>
              <a:defRPr/>
            </a:pPr>
            <a:r>
              <a:rPr lang="en-US" sz="2250" dirty="0">
                <a:solidFill>
                  <a:srgbClr val="00537F"/>
                </a:solidFill>
                <a:latin typeface="Segoe UI" panose="020B0502040204020203" pitchFamily="34" charset="0"/>
                <a:cs typeface="Segoe UI" panose="020B0502040204020203" pitchFamily="34" charset="0"/>
              </a:rPr>
              <a:t>Preston</a:t>
            </a:r>
          </a:p>
          <a:p>
            <a:pPr marL="1714500" lvl="2" indent="-342900" defTabSz="1371600">
              <a:lnSpc>
                <a:spcPct val="120000"/>
              </a:lnSpc>
              <a:spcBef>
                <a:spcPts val="750"/>
              </a:spcBef>
              <a:defRPr/>
            </a:pPr>
            <a:r>
              <a:rPr lang="en-US" sz="2250" dirty="0">
                <a:solidFill>
                  <a:srgbClr val="00537F"/>
                </a:solidFill>
                <a:latin typeface="Segoe UI" panose="020B0502040204020203" pitchFamily="34" charset="0"/>
                <a:cs typeface="Segoe UI" panose="020B0502040204020203" pitchFamily="34" charset="0"/>
              </a:rPr>
              <a:t>Red Wing</a:t>
            </a:r>
          </a:p>
          <a:p>
            <a:pPr marL="1714500" lvl="2" indent="-342900" defTabSz="1371600">
              <a:lnSpc>
                <a:spcPct val="120000"/>
              </a:lnSpc>
              <a:spcBef>
                <a:spcPts val="750"/>
              </a:spcBef>
              <a:defRPr/>
            </a:pPr>
            <a:r>
              <a:rPr lang="en-US" sz="2250" dirty="0">
                <a:solidFill>
                  <a:srgbClr val="00537F"/>
                </a:solidFill>
                <a:latin typeface="Segoe UI" panose="020B0502040204020203" pitchFamily="34" charset="0"/>
                <a:cs typeface="Segoe UI" panose="020B0502040204020203" pitchFamily="34" charset="0"/>
              </a:rPr>
              <a:t>Rochester</a:t>
            </a:r>
          </a:p>
          <a:p>
            <a:pPr marL="1714500" lvl="2" indent="-342900" defTabSz="1371600">
              <a:lnSpc>
                <a:spcPct val="120000"/>
              </a:lnSpc>
              <a:spcBef>
                <a:spcPts val="750"/>
              </a:spcBef>
              <a:defRPr/>
            </a:pPr>
            <a:r>
              <a:rPr lang="en-US" sz="2250" dirty="0">
                <a:solidFill>
                  <a:srgbClr val="00537F"/>
                </a:solidFill>
                <a:latin typeface="Segoe UI" panose="020B0502040204020203" pitchFamily="34" charset="0"/>
                <a:cs typeface="Segoe UI" panose="020B0502040204020203" pitchFamily="34" charset="0"/>
              </a:rPr>
              <a:t>Wabasha</a:t>
            </a:r>
          </a:p>
        </p:txBody>
      </p:sp>
      <p:pic>
        <p:nvPicPr>
          <p:cNvPr id="11" name="Picture 3">
            <a:extLst>
              <a:ext uri="{FF2B5EF4-FFF2-40B4-BE49-F238E27FC236}">
                <a16:creationId xmlns:a16="http://schemas.microsoft.com/office/drawing/2014/main" id="{F0D43426-46E5-4F3E-95CE-14627A75169F}"/>
              </a:ext>
            </a:extLst>
          </p:cNvPr>
          <p:cNvPicPr>
            <a:picLocks noChangeAspect="1"/>
          </p:cNvPicPr>
          <p:nvPr/>
        </p:nvPicPr>
        <p:blipFill>
          <a:blip r:embed="rId3"/>
          <a:srcRect/>
          <a:stretch>
            <a:fillRect/>
          </a:stretch>
        </p:blipFill>
        <p:spPr>
          <a:xfrm>
            <a:off x="1" y="8823236"/>
            <a:ext cx="3745421" cy="1338989"/>
          </a:xfrm>
          <a:prstGeom prst="rect">
            <a:avLst/>
          </a:prstGeom>
        </p:spPr>
      </p:pic>
      <p:pic>
        <p:nvPicPr>
          <p:cNvPr id="9" name="Picture 8" descr="Map&#10;&#10;Description automatically generated">
            <a:extLst>
              <a:ext uri="{FF2B5EF4-FFF2-40B4-BE49-F238E27FC236}">
                <a16:creationId xmlns:a16="http://schemas.microsoft.com/office/drawing/2014/main" id="{F2D5FE1D-542F-4071-B8E3-D2D114B9988C}"/>
              </a:ext>
            </a:extLst>
          </p:cNvPr>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10782049" y="2392110"/>
            <a:ext cx="6956891" cy="7492036"/>
          </a:xfrm>
          <a:prstGeom prst="rect">
            <a:avLst/>
          </a:prstGeom>
        </p:spPr>
      </p:pic>
    </p:spTree>
    <p:extLst>
      <p:ext uri="{BB962C8B-B14F-4D97-AF65-F5344CB8AC3E}">
        <p14:creationId xmlns:p14="http://schemas.microsoft.com/office/powerpoint/2010/main" val="339509426"/>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show="0">
  <p:cSld>
    <p:bg>
      <p:bgPr>
        <a:solidFill>
          <a:srgbClr val="F2F2F2"/>
        </a:solidFill>
        <a:effectLst/>
      </p:bgPr>
    </p:bg>
    <p:spTree>
      <p:nvGrpSpPr>
        <p:cNvPr id="1" name=""/>
        <p:cNvGrpSpPr/>
        <p:nvPr/>
      </p:nvGrpSpPr>
      <p:grpSpPr>
        <a:xfrm>
          <a:off x="0" y="0"/>
          <a:ext cx="0" cy="0"/>
          <a:chOff x="0" y="0"/>
          <a:chExt cx="0" cy="0"/>
        </a:xfrm>
      </p:grpSpPr>
      <p:sp>
        <p:nvSpPr>
          <p:cNvPr id="2" name="Slide Number Placeholder 1">
            <a:extLst>
              <a:ext uri="{FF2B5EF4-FFF2-40B4-BE49-F238E27FC236}">
                <a16:creationId xmlns:a16="http://schemas.microsoft.com/office/drawing/2014/main" id="{3790A3AE-E658-426D-96CD-CB0614B7418A}"/>
              </a:ext>
            </a:extLst>
          </p:cNvPr>
          <p:cNvSpPr>
            <a:spLocks noGrp="1"/>
          </p:cNvSpPr>
          <p:nvPr>
            <p:ph type="sldNum" sz="quarter" idx="12"/>
          </p:nvPr>
        </p:nvSpPr>
        <p:spPr>
          <a:xfrm>
            <a:off x="19091577" y="6240859"/>
            <a:ext cx="535674" cy="547688"/>
          </a:xfrm>
        </p:spPr>
        <p:txBody>
          <a:bodyPr/>
          <a:lstStyle/>
          <a:p>
            <a:pPr defTabSz="1371600"/>
            <a:fld id="{82EE24B5-652C-4DB5-B7C3-B5BBEC1280B1}" type="slidenum">
              <a:rPr lang="en-US">
                <a:solidFill>
                  <a:srgbClr val="00292E">
                    <a:alpha val="70000"/>
                  </a:srgbClr>
                </a:solidFill>
                <a:latin typeface="Arial "/>
              </a:rPr>
              <a:pPr defTabSz="1371600"/>
              <a:t>21</a:t>
            </a:fld>
            <a:endParaRPr lang="en-US" dirty="0">
              <a:solidFill>
                <a:srgbClr val="00292E">
                  <a:alpha val="70000"/>
                </a:srgbClr>
              </a:solidFill>
              <a:latin typeface="Arial "/>
            </a:endParaRPr>
          </a:p>
        </p:txBody>
      </p:sp>
      <p:sp>
        <p:nvSpPr>
          <p:cNvPr id="6" name="Title 5">
            <a:extLst>
              <a:ext uri="{FF2B5EF4-FFF2-40B4-BE49-F238E27FC236}">
                <a16:creationId xmlns:a16="http://schemas.microsoft.com/office/drawing/2014/main" id="{6BDEDF39-62EC-40AF-98F4-06A79F1F80F1}"/>
              </a:ext>
            </a:extLst>
          </p:cNvPr>
          <p:cNvSpPr>
            <a:spLocks noGrp="1"/>
          </p:cNvSpPr>
          <p:nvPr>
            <p:ph type="title"/>
          </p:nvPr>
        </p:nvSpPr>
        <p:spPr bwMode="ltGray">
          <a:xfrm>
            <a:off x="455366" y="50494"/>
            <a:ext cx="15773400" cy="1988345"/>
          </a:xfrm>
        </p:spPr>
        <p:txBody>
          <a:bodyPr/>
          <a:lstStyle/>
          <a:p>
            <a:r>
              <a:rPr lang="en-US" dirty="0">
                <a:solidFill>
                  <a:srgbClr val="00537F"/>
                </a:solidFill>
                <a:latin typeface="Segoe UI" panose="020B0502040204020203" pitchFamily="34" charset="0"/>
                <a:cs typeface="Segoe UI" panose="020B0502040204020203" pitchFamily="34" charset="0"/>
              </a:rPr>
              <a:t>OUR SERVICES</a:t>
            </a:r>
          </a:p>
        </p:txBody>
      </p:sp>
      <p:sp>
        <p:nvSpPr>
          <p:cNvPr id="7" name="Content Placeholder 6">
            <a:extLst>
              <a:ext uri="{FF2B5EF4-FFF2-40B4-BE49-F238E27FC236}">
                <a16:creationId xmlns:a16="http://schemas.microsoft.com/office/drawing/2014/main" id="{23DC0E4E-6822-467C-96E3-77C667B41D2B}"/>
              </a:ext>
            </a:extLst>
          </p:cNvPr>
          <p:cNvSpPr>
            <a:spLocks noGrp="1"/>
          </p:cNvSpPr>
          <p:nvPr>
            <p:ph sz="half" idx="1"/>
          </p:nvPr>
        </p:nvSpPr>
        <p:spPr bwMode="white">
          <a:xfrm>
            <a:off x="933755" y="1891947"/>
            <a:ext cx="4723448" cy="7185075"/>
          </a:xfrm>
        </p:spPr>
        <p:txBody>
          <a:bodyPr>
            <a:noAutofit/>
          </a:bodyPr>
          <a:lstStyle/>
          <a:p>
            <a:pPr marL="19050">
              <a:lnSpc>
                <a:spcPct val="120000"/>
              </a:lnSpc>
              <a:spcBef>
                <a:spcPts val="150"/>
              </a:spcBef>
            </a:pPr>
            <a:r>
              <a:rPr lang="en-US" sz="2850" b="1" dirty="0">
                <a:solidFill>
                  <a:srgbClr val="00537F"/>
                </a:solidFill>
                <a:latin typeface="Segoe UI" panose="020B0502040204020203" pitchFamily="34" charset="0"/>
                <a:cs typeface="Segoe UI" panose="020B0502040204020203" pitchFamily="34" charset="0"/>
              </a:rPr>
              <a:t>Welfare Reform</a:t>
            </a:r>
          </a:p>
          <a:p>
            <a:pPr marR="7620">
              <a:lnSpc>
                <a:spcPct val="100000"/>
              </a:lnSpc>
              <a:spcBef>
                <a:spcPts val="900"/>
              </a:spcBef>
            </a:pPr>
            <a:r>
              <a:rPr lang="en-US" sz="2000" spc="-23" dirty="0">
                <a:solidFill>
                  <a:srgbClr val="00537F"/>
                </a:solidFill>
                <a:latin typeface="Segoe UI" panose="020B0502040204020203" pitchFamily="34" charset="0"/>
                <a:cs typeface="Segoe UI" panose="020B0502040204020203" pitchFamily="34" charset="0"/>
              </a:rPr>
              <a:t>Individuals determined eligible under the Minnesota Family Investment Program (MFIP) or Diversionary Work Program (DWP) are referred to WDI for Employment Services</a:t>
            </a:r>
          </a:p>
          <a:p>
            <a:pPr marL="428625" marR="7620" indent="-428625">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60-month program</a:t>
            </a:r>
          </a:p>
          <a:p>
            <a:pPr marL="428625" marR="7620" indent="-428625">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Must have a child 18 years old or younger living at home</a:t>
            </a:r>
          </a:p>
          <a:p>
            <a:pPr marL="428625" marR="7620" indent="-428625">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Services Include</a:t>
            </a:r>
          </a:p>
          <a:p>
            <a:pPr marL="1114425" marR="7620" lvl="1" indent="-428625">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Skills/Interest Assessments</a:t>
            </a:r>
          </a:p>
          <a:p>
            <a:pPr marL="1114425" marR="7620" lvl="1" indent="-428625">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Classroom Training Assistance</a:t>
            </a:r>
          </a:p>
          <a:p>
            <a:pPr marL="1114425" marR="7620" lvl="1" indent="-428625">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Support Services</a:t>
            </a:r>
          </a:p>
          <a:p>
            <a:pPr marL="1114425" marR="7620" lvl="1" indent="-428625">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On-The-Job Training</a:t>
            </a:r>
          </a:p>
          <a:p>
            <a:pPr marL="1114425" marR="7620" lvl="1" indent="-428625">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Job Search Assistance</a:t>
            </a:r>
          </a:p>
          <a:p>
            <a:pPr marL="1114425" marR="7620" lvl="1" indent="-428625">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Job Identification and Placement</a:t>
            </a:r>
          </a:p>
          <a:p>
            <a:pPr marR="7620">
              <a:lnSpc>
                <a:spcPct val="120000"/>
              </a:lnSpc>
              <a:spcBef>
                <a:spcPts val="900"/>
              </a:spcBef>
            </a:pPr>
            <a:endParaRPr lang="en-US" sz="2700" i="1" spc="-23" dirty="0">
              <a:solidFill>
                <a:schemeClr val="bg2">
                  <a:lumMod val="20000"/>
                  <a:lumOff val="80000"/>
                </a:schemeClr>
              </a:solidFill>
              <a:latin typeface="Segoe UI" panose="020B0502040204020203" pitchFamily="34" charset="0"/>
              <a:cs typeface="Segoe UI" panose="020B0502040204020203" pitchFamily="34" charset="0"/>
            </a:endParaRPr>
          </a:p>
        </p:txBody>
      </p:sp>
      <p:sp>
        <p:nvSpPr>
          <p:cNvPr id="24" name="object 5" descr="Beige rectangle">
            <a:extLst>
              <a:ext uri="{FF2B5EF4-FFF2-40B4-BE49-F238E27FC236}">
                <a16:creationId xmlns:a16="http://schemas.microsoft.com/office/drawing/2014/main" id="{73ED10AC-D04B-401B-A6A1-6069912D1664}"/>
              </a:ext>
            </a:extLst>
          </p:cNvPr>
          <p:cNvSpPr/>
          <p:nvPr/>
        </p:nvSpPr>
        <p:spPr bwMode="ltGray">
          <a:xfrm>
            <a:off x="0" y="1828296"/>
            <a:ext cx="10535478" cy="497460"/>
          </a:xfrm>
          <a:custGeom>
            <a:avLst/>
            <a:gdLst/>
            <a:ahLst/>
            <a:cxnLst/>
            <a:rect l="l" t="t" r="r" b="b"/>
            <a:pathLst>
              <a:path w="3931920">
                <a:moveTo>
                  <a:pt x="0" y="0"/>
                </a:moveTo>
                <a:lnTo>
                  <a:pt x="3931920" y="0"/>
                </a:lnTo>
              </a:path>
            </a:pathLst>
          </a:custGeom>
          <a:ln w="54864">
            <a:solidFill>
              <a:srgbClr val="00537F"/>
            </a:solidFill>
          </a:ln>
        </p:spPr>
        <p:txBody>
          <a:bodyPr wrap="square" lIns="0" tIns="0" rIns="0" bIns="0" rtlCol="0"/>
          <a:lstStyle/>
          <a:p>
            <a:pPr defTabSz="1371600"/>
            <a:endParaRPr lang="en-US" sz="2700" dirty="0">
              <a:solidFill>
                <a:prstClr val="black"/>
              </a:solidFill>
              <a:latin typeface="Arial "/>
            </a:endParaRPr>
          </a:p>
        </p:txBody>
      </p:sp>
      <p:pic>
        <p:nvPicPr>
          <p:cNvPr id="36" name="Picture Placeholder 35" descr="Check icon">
            <a:extLst>
              <a:ext uri="{FF2B5EF4-FFF2-40B4-BE49-F238E27FC236}">
                <a16:creationId xmlns:a16="http://schemas.microsoft.com/office/drawing/2014/main" id="{1A9D8BC9-CF04-4A6C-89E6-E6A18D7419F0}"/>
              </a:ext>
            </a:extLst>
          </p:cNvPr>
          <p:cNvPicPr>
            <a:picLocks noGrp="1" noChangeAspect="1"/>
          </p:cNvPicPr>
          <p:nvPr>
            <p:ph type="pic" sz="quarter" idx="19"/>
          </p:nvPr>
        </p:nvPicPr>
        <p:blipFill>
          <a:blip r:embed="rId3"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white">
          <a:xfrm>
            <a:off x="173865" y="1815486"/>
            <a:ext cx="864000" cy="864000"/>
          </a:xfrm>
          <a:noFill/>
        </p:spPr>
      </p:pic>
      <p:sp>
        <p:nvSpPr>
          <p:cNvPr id="41" name="Content Placeholder 6">
            <a:extLst>
              <a:ext uri="{FF2B5EF4-FFF2-40B4-BE49-F238E27FC236}">
                <a16:creationId xmlns:a16="http://schemas.microsoft.com/office/drawing/2014/main" id="{59DB94AE-6344-4B8D-ABA6-F7F0D85E8BB5}"/>
              </a:ext>
            </a:extLst>
          </p:cNvPr>
          <p:cNvSpPr txBox="1">
            <a:spLocks/>
          </p:cNvSpPr>
          <p:nvPr/>
        </p:nvSpPr>
        <p:spPr bwMode="white">
          <a:xfrm>
            <a:off x="5804568" y="1891947"/>
            <a:ext cx="3849012" cy="7185075"/>
          </a:xfrm>
          <a:prstGeom prst="rect">
            <a:avLst/>
          </a:prstGeom>
        </p:spPr>
        <p:txBody>
          <a:bodyPr vert="horz" lIns="137160" tIns="68580" rIns="137160" bIns="68580" rtlCol="0">
            <a:noAutofit/>
          </a:bodyPr>
          <a:lstStyle>
            <a:lvl1pPr marL="0" indent="0" algn="l" defTabSz="914400" rtl="0" eaLnBrk="1" latinLnBrk="0" hangingPunct="1">
              <a:lnSpc>
                <a:spcPct val="90000"/>
              </a:lnSpc>
              <a:spcBef>
                <a:spcPts val="1000"/>
              </a:spcBef>
              <a:buFont typeface="Arial" panose="020B0604020202020204" pitchFamily="34" charset="0"/>
              <a:buNone/>
              <a:defRPr sz="1600" kern="1200">
                <a:solidFill>
                  <a:schemeClr val="tx1">
                    <a:lumMod val="75000"/>
                    <a:lumOff val="2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19050" defTabSz="1371600">
              <a:lnSpc>
                <a:spcPct val="120000"/>
              </a:lnSpc>
              <a:spcBef>
                <a:spcPts val="150"/>
              </a:spcBef>
            </a:pPr>
            <a:r>
              <a:rPr lang="en-US" sz="2850" b="1" dirty="0">
                <a:solidFill>
                  <a:srgbClr val="00537F"/>
                </a:solidFill>
                <a:latin typeface="Segoe UI" panose="020B0502040204020203" pitchFamily="34" charset="0"/>
                <a:cs typeface="Segoe UI" panose="020B0502040204020203" pitchFamily="34" charset="0"/>
              </a:rPr>
              <a:t>Youth Services</a:t>
            </a:r>
          </a:p>
          <a:p>
            <a:pPr marL="428625" marR="7620" indent="-428625" defTabSz="1371600">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Ages 14-24</a:t>
            </a:r>
          </a:p>
          <a:p>
            <a:pPr marL="428625" marR="7620" indent="-428625" defTabSz="1371600">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Pre-Employment Transition Student, Minnesota Youth Program, WIOA In- and Out-of-School Youth </a:t>
            </a:r>
          </a:p>
          <a:p>
            <a:pPr marL="428625" marR="7620" indent="-428625" defTabSz="1371600">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YouthBuild </a:t>
            </a:r>
          </a:p>
          <a:p>
            <a:pPr marL="428625" marR="7620" indent="-428625" defTabSz="1371600">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Scholarship Program</a:t>
            </a:r>
          </a:p>
          <a:p>
            <a:pPr marL="428625" marR="7620" indent="-428625" defTabSz="1371600">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Youth Work Experiences</a:t>
            </a:r>
          </a:p>
          <a:p>
            <a:pPr marL="428625" marR="7620" indent="-428625" defTabSz="1371600">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Goals</a:t>
            </a:r>
          </a:p>
          <a:p>
            <a:pPr marL="1114425" marR="7620" lvl="1" indent="-428625" defTabSz="1371600">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Credential completion</a:t>
            </a:r>
          </a:p>
          <a:p>
            <a:pPr marL="1114425" marR="7620" lvl="1" indent="-428625" defTabSz="1371600">
              <a:lnSpc>
                <a:spcPct val="100000"/>
              </a:lnSpc>
              <a:spcBef>
                <a:spcPts val="900"/>
              </a:spcBef>
              <a:buFont typeface="Arial" panose="020B0604020202020204" pitchFamily="34" charset="0"/>
              <a:buChar char="•"/>
            </a:pPr>
            <a:r>
              <a:rPr lang="en-US" sz="2000" spc="-23" dirty="0">
                <a:solidFill>
                  <a:srgbClr val="00537F"/>
                </a:solidFill>
                <a:latin typeface="Segoe UI" panose="020B0502040204020203" pitchFamily="34" charset="0"/>
                <a:cs typeface="Segoe UI" panose="020B0502040204020203" pitchFamily="34" charset="0"/>
              </a:rPr>
              <a:t>Employment </a:t>
            </a:r>
          </a:p>
          <a:p>
            <a:pPr marR="7620" defTabSz="1371600">
              <a:lnSpc>
                <a:spcPct val="120000"/>
              </a:lnSpc>
              <a:spcBef>
                <a:spcPts val="900"/>
              </a:spcBef>
            </a:pPr>
            <a:endParaRPr lang="en-US" sz="2700" i="1" spc="-23" dirty="0">
              <a:solidFill>
                <a:srgbClr val="64B2C1">
                  <a:lumMod val="20000"/>
                  <a:lumOff val="80000"/>
                </a:srgbClr>
              </a:solidFill>
              <a:latin typeface="Segoe UI" panose="020B0502040204020203" pitchFamily="34" charset="0"/>
              <a:cs typeface="Segoe UI" panose="020B0502040204020203" pitchFamily="34" charset="0"/>
            </a:endParaRPr>
          </a:p>
        </p:txBody>
      </p:sp>
      <p:pic>
        <p:nvPicPr>
          <p:cNvPr id="43" name="Picture Placeholder 35" descr="Check icon">
            <a:extLst>
              <a:ext uri="{FF2B5EF4-FFF2-40B4-BE49-F238E27FC236}">
                <a16:creationId xmlns:a16="http://schemas.microsoft.com/office/drawing/2014/main" id="{8590FD6A-A42F-4989-A88D-025CCD8258D9}"/>
              </a:ext>
            </a:extLst>
          </p:cNvPr>
          <p:cNvPicPr>
            <a:picLocks noChangeAspect="1"/>
          </p:cNvPicPr>
          <p:nvPr/>
        </p:nvPicPr>
        <p:blipFill>
          <a:blip r:embed="rId3"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white">
          <a:xfrm>
            <a:off x="5034242" y="1842347"/>
            <a:ext cx="864000" cy="864000"/>
          </a:xfrm>
          <a:prstGeom prst="rect">
            <a:avLst/>
          </a:prstGeom>
        </p:spPr>
      </p:pic>
      <p:sp>
        <p:nvSpPr>
          <p:cNvPr id="45" name="Arrow: Pentagon 44">
            <a:extLst>
              <a:ext uri="{FF2B5EF4-FFF2-40B4-BE49-F238E27FC236}">
                <a16:creationId xmlns:a16="http://schemas.microsoft.com/office/drawing/2014/main" id="{03172749-76A4-40F3-816B-1C83EF1C961F}"/>
              </a:ext>
            </a:extLst>
          </p:cNvPr>
          <p:cNvSpPr/>
          <p:nvPr/>
        </p:nvSpPr>
        <p:spPr>
          <a:xfrm flipH="1">
            <a:off x="10932482" y="0"/>
            <a:ext cx="7382177" cy="3656592"/>
          </a:xfrm>
          <a:prstGeom prst="homePlate">
            <a:avLst/>
          </a:prstGeom>
          <a:solidFill>
            <a:srgbClr val="C3E3D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371600"/>
            <a:endParaRPr lang="en-US" sz="2700" dirty="0">
              <a:solidFill>
                <a:prstClr val="white"/>
              </a:solidFill>
              <a:latin typeface="Arial "/>
            </a:endParaRPr>
          </a:p>
        </p:txBody>
      </p:sp>
      <p:sp>
        <p:nvSpPr>
          <p:cNvPr id="44" name="TextBox 43">
            <a:extLst>
              <a:ext uri="{FF2B5EF4-FFF2-40B4-BE49-F238E27FC236}">
                <a16:creationId xmlns:a16="http://schemas.microsoft.com/office/drawing/2014/main" id="{D7642FDC-2E85-46E4-92ED-9CE869A964C8}"/>
              </a:ext>
            </a:extLst>
          </p:cNvPr>
          <p:cNvSpPr txBox="1"/>
          <p:nvPr/>
        </p:nvSpPr>
        <p:spPr>
          <a:xfrm>
            <a:off x="12744374" y="235553"/>
            <a:ext cx="4723448" cy="3277820"/>
          </a:xfrm>
          <a:prstGeom prst="rect">
            <a:avLst/>
          </a:prstGeom>
          <a:noFill/>
        </p:spPr>
        <p:txBody>
          <a:bodyPr wrap="square" rtlCol="0">
            <a:spAutoFit/>
          </a:bodyPr>
          <a:lstStyle/>
          <a:p>
            <a:pPr algn="r" defTabSz="1371600"/>
            <a:r>
              <a:rPr lang="en-US" sz="2850" b="1" dirty="0">
                <a:solidFill>
                  <a:srgbClr val="00537F"/>
                </a:solidFill>
                <a:latin typeface="Segoe UI" panose="020B0502040204020203" pitchFamily="34" charset="0"/>
                <a:cs typeface="Segoe UI" panose="020B0502040204020203" pitchFamily="34" charset="0"/>
              </a:rPr>
              <a:t>Meet Your Career </a:t>
            </a:r>
          </a:p>
          <a:p>
            <a:pPr algn="r" defTabSz="1371600"/>
            <a:r>
              <a:rPr lang="en-US" sz="2850" b="1" dirty="0">
                <a:solidFill>
                  <a:srgbClr val="00537F"/>
                </a:solidFill>
                <a:latin typeface="Segoe UI" panose="020B0502040204020203" pitchFamily="34" charset="0"/>
                <a:cs typeface="Segoe UI" panose="020B0502040204020203" pitchFamily="34" charset="0"/>
              </a:rPr>
              <a:t>Planner Today!</a:t>
            </a:r>
          </a:p>
          <a:p>
            <a:pPr algn="ctr" defTabSz="1371600"/>
            <a:endParaRPr lang="en-US" sz="2400" dirty="0">
              <a:solidFill>
                <a:srgbClr val="00537F"/>
              </a:solidFill>
              <a:latin typeface="Segoe UI" panose="020B0502040204020203" pitchFamily="34" charset="0"/>
              <a:cs typeface="Segoe UI" panose="020B0502040204020203" pitchFamily="34" charset="0"/>
            </a:endParaRPr>
          </a:p>
          <a:p>
            <a:pPr algn="r" defTabSz="1371600"/>
            <a:r>
              <a:rPr lang="en-US" sz="2100" dirty="0">
                <a:solidFill>
                  <a:srgbClr val="00537F"/>
                </a:solidFill>
                <a:latin typeface="Segoe UI" panose="020B0502040204020203" pitchFamily="34" charset="0"/>
                <a:cs typeface="Segoe UI" panose="020B0502040204020203" pitchFamily="34" charset="0"/>
              </a:rPr>
              <a:t>Our professional Career Planners are ready to help you on your employment path with support, training, and special vocational programs that are all designed to ensure your success. </a:t>
            </a:r>
          </a:p>
        </p:txBody>
      </p:sp>
      <p:pic>
        <p:nvPicPr>
          <p:cNvPr id="5" name="Picture 3">
            <a:extLst>
              <a:ext uri="{FF2B5EF4-FFF2-40B4-BE49-F238E27FC236}">
                <a16:creationId xmlns:a16="http://schemas.microsoft.com/office/drawing/2014/main" id="{89DA010C-4914-4108-B266-55210DE1082D}"/>
              </a:ext>
            </a:extLst>
          </p:cNvPr>
          <p:cNvPicPr>
            <a:picLocks noChangeAspect="1"/>
          </p:cNvPicPr>
          <p:nvPr/>
        </p:nvPicPr>
        <p:blipFill>
          <a:blip r:embed="rId4"/>
          <a:srcRect/>
          <a:stretch>
            <a:fillRect/>
          </a:stretch>
        </p:blipFill>
        <p:spPr>
          <a:xfrm>
            <a:off x="1" y="8823236"/>
            <a:ext cx="3745421" cy="1338989"/>
          </a:xfrm>
          <a:prstGeom prst="rect">
            <a:avLst/>
          </a:prstGeom>
        </p:spPr>
      </p:pic>
      <p:pic>
        <p:nvPicPr>
          <p:cNvPr id="8" name="Picture 9">
            <a:extLst>
              <a:ext uri="{FF2B5EF4-FFF2-40B4-BE49-F238E27FC236}">
                <a16:creationId xmlns:a16="http://schemas.microsoft.com/office/drawing/2014/main" id="{E58D4407-5E0F-4473-BA50-869CD9C97E3C}"/>
              </a:ext>
            </a:extLst>
          </p:cNvPr>
          <p:cNvPicPr>
            <a:picLocks noChangeAspect="1"/>
          </p:cNvPicPr>
          <p:nvPr/>
        </p:nvPicPr>
        <p:blipFill>
          <a:blip r:embed="rId5"/>
          <a:srcRect/>
          <a:stretch>
            <a:fillRect/>
          </a:stretch>
        </p:blipFill>
        <p:spPr>
          <a:xfrm flipV="1">
            <a:off x="6019799" y="702875"/>
            <a:ext cx="4232785" cy="683577"/>
          </a:xfrm>
          <a:prstGeom prst="rect">
            <a:avLst/>
          </a:prstGeom>
        </p:spPr>
      </p:pic>
      <p:pic>
        <p:nvPicPr>
          <p:cNvPr id="12" name="Picture 11" descr="A person sitting at a table&#10;&#10;Description automatically generated">
            <a:extLst>
              <a:ext uri="{FF2B5EF4-FFF2-40B4-BE49-F238E27FC236}">
                <a16:creationId xmlns:a16="http://schemas.microsoft.com/office/drawing/2014/main" id="{7E106EB3-5A46-4627-BC30-2A11286B901D}"/>
              </a:ext>
            </a:extLst>
          </p:cNvPr>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13959326" y="3656592"/>
            <a:ext cx="4420272" cy="6630408"/>
          </a:xfrm>
          <a:prstGeom prst="rect">
            <a:avLst/>
          </a:prstGeom>
        </p:spPr>
      </p:pic>
    </p:spTree>
    <p:extLst>
      <p:ext uri="{BB962C8B-B14F-4D97-AF65-F5344CB8AC3E}">
        <p14:creationId xmlns:p14="http://schemas.microsoft.com/office/powerpoint/2010/main" val="3366032599"/>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show="0">
  <p:cSld>
    <p:bg>
      <p:bgPr>
        <a:solidFill>
          <a:srgbClr val="EBF0ED"/>
        </a:solidFill>
        <a:effectLst/>
      </p:bgPr>
    </p:bg>
    <p:spTree>
      <p:nvGrpSpPr>
        <p:cNvPr id="1" name=""/>
        <p:cNvGrpSpPr/>
        <p:nvPr/>
      </p:nvGrpSpPr>
      <p:grpSpPr>
        <a:xfrm>
          <a:off x="0" y="0"/>
          <a:ext cx="0" cy="0"/>
          <a:chOff x="0" y="0"/>
          <a:chExt cx="0" cy="0"/>
        </a:xfrm>
      </p:grpSpPr>
      <p:sp>
        <p:nvSpPr>
          <p:cNvPr id="7" name="Content Placeholder 6">
            <a:extLst>
              <a:ext uri="{FF2B5EF4-FFF2-40B4-BE49-F238E27FC236}">
                <a16:creationId xmlns:a16="http://schemas.microsoft.com/office/drawing/2014/main" id="{23DC0E4E-6822-467C-96E3-77C667B41D2B}"/>
              </a:ext>
            </a:extLst>
          </p:cNvPr>
          <p:cNvSpPr>
            <a:spLocks noGrp="1"/>
          </p:cNvSpPr>
          <p:nvPr>
            <p:ph sz="half" idx="1"/>
          </p:nvPr>
        </p:nvSpPr>
        <p:spPr bwMode="white">
          <a:xfrm>
            <a:off x="1369504" y="2554238"/>
            <a:ext cx="4723448" cy="7185075"/>
          </a:xfrm>
        </p:spPr>
        <p:txBody>
          <a:bodyPr>
            <a:noAutofit/>
          </a:bodyPr>
          <a:lstStyle/>
          <a:p>
            <a:pPr marL="19050">
              <a:lnSpc>
                <a:spcPct val="120000"/>
              </a:lnSpc>
              <a:spcBef>
                <a:spcPts val="150"/>
              </a:spcBef>
            </a:pPr>
            <a:r>
              <a:rPr lang="en-US" sz="2850" b="1" dirty="0">
                <a:solidFill>
                  <a:srgbClr val="00537F"/>
                </a:solidFill>
                <a:latin typeface="Segoe UI" panose="020B0502040204020203" pitchFamily="34" charset="0"/>
                <a:cs typeface="Segoe UI" panose="020B0502040204020203" pitchFamily="34" charset="0"/>
              </a:rPr>
              <a:t>Dislocated Worker</a:t>
            </a:r>
          </a:p>
          <a:p>
            <a:pPr marR="7620">
              <a:lnSpc>
                <a:spcPct val="100000"/>
              </a:lnSpc>
              <a:spcBef>
                <a:spcPts val="900"/>
              </a:spcBef>
            </a:pPr>
            <a:r>
              <a:rPr lang="en-US" sz="2200" spc="-23" dirty="0">
                <a:solidFill>
                  <a:srgbClr val="00537F"/>
                </a:solidFill>
                <a:latin typeface="Segoe UI" panose="020B0502040204020203" pitchFamily="34" charset="0"/>
                <a:cs typeface="Segoe UI" panose="020B0502040204020203" pitchFamily="34" charset="0"/>
              </a:rPr>
              <a:t>Workers that have lost their jobs due to no fault of their own</a:t>
            </a:r>
          </a:p>
          <a:p>
            <a:pPr marR="7620">
              <a:lnSpc>
                <a:spcPct val="100000"/>
              </a:lnSpc>
              <a:spcBef>
                <a:spcPts val="900"/>
              </a:spcBef>
            </a:pPr>
            <a:r>
              <a:rPr lang="en-US" sz="2200" spc="-23" dirty="0">
                <a:solidFill>
                  <a:srgbClr val="00537F"/>
                </a:solidFill>
                <a:latin typeface="Segoe UI" panose="020B0502040204020203" pitchFamily="34" charset="0"/>
                <a:cs typeface="Segoe UI" panose="020B0502040204020203" pitchFamily="34" charset="0"/>
              </a:rPr>
              <a:t>Eligible for unemployment insurance</a:t>
            </a:r>
          </a:p>
          <a:p>
            <a:pPr marR="7620">
              <a:lnSpc>
                <a:spcPct val="100000"/>
              </a:lnSpc>
              <a:spcBef>
                <a:spcPts val="900"/>
              </a:spcBef>
            </a:pPr>
            <a:r>
              <a:rPr lang="en-US" sz="2200" spc="-23" dirty="0">
                <a:solidFill>
                  <a:srgbClr val="00537F"/>
                </a:solidFill>
                <a:latin typeface="Segoe UI" panose="020B0502040204020203" pitchFamily="34" charset="0"/>
                <a:cs typeface="Segoe UI" panose="020B0502040204020203" pitchFamily="34" charset="0"/>
              </a:rPr>
              <a:t>Individuals 18 years and older</a:t>
            </a:r>
          </a:p>
          <a:p>
            <a:pPr marR="7620">
              <a:lnSpc>
                <a:spcPct val="100000"/>
              </a:lnSpc>
              <a:spcBef>
                <a:spcPts val="900"/>
              </a:spcBef>
            </a:pPr>
            <a:r>
              <a:rPr lang="en-US" sz="2200" spc="-23" dirty="0">
                <a:solidFill>
                  <a:srgbClr val="00537F"/>
                </a:solidFill>
                <a:latin typeface="Segoe UI" panose="020B0502040204020203" pitchFamily="34" charset="0"/>
                <a:cs typeface="Segoe UI" panose="020B0502040204020203" pitchFamily="34" charset="0"/>
              </a:rPr>
              <a:t>Active-duty individuals who are looking for re-entry back to the workforce</a:t>
            </a:r>
          </a:p>
          <a:p>
            <a:pPr marR="7620">
              <a:lnSpc>
                <a:spcPct val="100000"/>
              </a:lnSpc>
              <a:spcBef>
                <a:spcPts val="900"/>
              </a:spcBef>
            </a:pPr>
            <a:r>
              <a:rPr lang="en-US" sz="2200" spc="-23" dirty="0">
                <a:solidFill>
                  <a:srgbClr val="00537F"/>
                </a:solidFill>
                <a:latin typeface="Segoe UI" panose="020B0502040204020203" pitchFamily="34" charset="0"/>
                <a:cs typeface="Segoe UI" panose="020B0502040204020203" pitchFamily="34" charset="0"/>
              </a:rPr>
              <a:t>Training and support funding</a:t>
            </a:r>
          </a:p>
          <a:p>
            <a:pPr marL="1114425" marR="7620" lvl="1" indent="-428625">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Career Planning</a:t>
            </a:r>
          </a:p>
          <a:p>
            <a:pPr marL="1114425" marR="7620" lvl="1" indent="-428625">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Skills and Interest Inventories</a:t>
            </a:r>
          </a:p>
          <a:p>
            <a:pPr marL="1114425" marR="7620" lvl="1" indent="-428625">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Job Search Assistance</a:t>
            </a:r>
          </a:p>
          <a:p>
            <a:pPr marR="7620">
              <a:lnSpc>
                <a:spcPct val="100000"/>
              </a:lnSpc>
              <a:spcBef>
                <a:spcPts val="900"/>
              </a:spcBef>
            </a:pPr>
            <a:endParaRPr lang="en-US" sz="2100" i="1" spc="-23" dirty="0">
              <a:solidFill>
                <a:srgbClr val="00537F"/>
              </a:solidFill>
              <a:latin typeface="Segoe UI" panose="020B0502040204020203" pitchFamily="34" charset="0"/>
              <a:cs typeface="Segoe UI" panose="020B0502040204020203" pitchFamily="34" charset="0"/>
            </a:endParaRPr>
          </a:p>
        </p:txBody>
      </p:sp>
      <p:pic>
        <p:nvPicPr>
          <p:cNvPr id="36" name="Picture Placeholder 35" descr="Check icon">
            <a:extLst>
              <a:ext uri="{FF2B5EF4-FFF2-40B4-BE49-F238E27FC236}">
                <a16:creationId xmlns:a16="http://schemas.microsoft.com/office/drawing/2014/main" id="{1A9D8BC9-CF04-4A6C-89E6-E6A18D7419F0}"/>
              </a:ext>
            </a:extLst>
          </p:cNvPr>
          <p:cNvPicPr>
            <a:picLocks noGrp="1" noChangeAspect="1"/>
          </p:cNvPicPr>
          <p:nvPr>
            <p:ph type="pic" sz="quarter" idx="19"/>
          </p:nvPr>
        </p:nvPicPr>
        <p:blipFill>
          <a:blip r:embed="rId3"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white">
          <a:xfrm>
            <a:off x="615872" y="2519363"/>
            <a:ext cx="864000" cy="864000"/>
          </a:xfrm>
        </p:spPr>
      </p:pic>
      <p:sp>
        <p:nvSpPr>
          <p:cNvPr id="41" name="Content Placeholder 6">
            <a:extLst>
              <a:ext uri="{FF2B5EF4-FFF2-40B4-BE49-F238E27FC236}">
                <a16:creationId xmlns:a16="http://schemas.microsoft.com/office/drawing/2014/main" id="{59DB94AE-6344-4B8D-ABA6-F7F0D85E8BB5}"/>
              </a:ext>
            </a:extLst>
          </p:cNvPr>
          <p:cNvSpPr txBox="1">
            <a:spLocks/>
          </p:cNvSpPr>
          <p:nvPr/>
        </p:nvSpPr>
        <p:spPr bwMode="white">
          <a:xfrm>
            <a:off x="6841265" y="2570381"/>
            <a:ext cx="4723448" cy="7185075"/>
          </a:xfrm>
          <a:prstGeom prst="rect">
            <a:avLst/>
          </a:prstGeom>
        </p:spPr>
        <p:txBody>
          <a:bodyPr vert="horz" lIns="137160" tIns="68580" rIns="137160" bIns="68580" rtlCol="0">
            <a:noAutofit/>
          </a:bodyPr>
          <a:lstStyle>
            <a:lvl1pPr marL="0" indent="0" algn="l" defTabSz="914400" rtl="0" eaLnBrk="1" latinLnBrk="0" hangingPunct="1">
              <a:lnSpc>
                <a:spcPct val="90000"/>
              </a:lnSpc>
              <a:spcBef>
                <a:spcPts val="1000"/>
              </a:spcBef>
              <a:buFont typeface="Arial" panose="020B0604020202020204" pitchFamily="34" charset="0"/>
              <a:buNone/>
              <a:defRPr sz="1600" kern="1200">
                <a:solidFill>
                  <a:schemeClr val="tx1">
                    <a:lumMod val="75000"/>
                    <a:lumOff val="2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19050" defTabSz="1371600">
              <a:lnSpc>
                <a:spcPct val="120000"/>
              </a:lnSpc>
              <a:spcBef>
                <a:spcPts val="150"/>
              </a:spcBef>
            </a:pPr>
            <a:r>
              <a:rPr lang="en-US" sz="2850" b="1" dirty="0">
                <a:solidFill>
                  <a:srgbClr val="00537F"/>
                </a:solidFill>
                <a:latin typeface="Segoe UI" panose="020B0502040204020203" pitchFamily="34" charset="0"/>
                <a:cs typeface="Segoe UI" panose="020B0502040204020203" pitchFamily="34" charset="0"/>
              </a:rPr>
              <a:t>WIOA</a:t>
            </a:r>
          </a:p>
          <a:p>
            <a:pPr marL="428625" marR="7620"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Unemployed and Under-Employed Individuals</a:t>
            </a:r>
          </a:p>
          <a:p>
            <a:pPr marL="428625" marR="7620"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Individuals 18 years and older</a:t>
            </a:r>
          </a:p>
          <a:p>
            <a:pPr marL="428625" marR="7620"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Must be income-eligible</a:t>
            </a:r>
          </a:p>
          <a:p>
            <a:pPr marL="428625" marR="7620"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Veterans </a:t>
            </a:r>
          </a:p>
          <a:p>
            <a:pPr marL="428625" marR="7620"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Training and Support Funding</a:t>
            </a:r>
          </a:p>
          <a:p>
            <a:pPr marL="1114425" marR="7620" lvl="1"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Career Planning</a:t>
            </a:r>
          </a:p>
          <a:p>
            <a:pPr marL="1114425" marR="7620" lvl="1"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Skills and Interest Inventories</a:t>
            </a:r>
          </a:p>
          <a:p>
            <a:pPr marL="1114425" marR="7620" lvl="1"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Job Search Assistance</a:t>
            </a:r>
          </a:p>
          <a:p>
            <a:pPr marR="7620" defTabSz="1371600">
              <a:lnSpc>
                <a:spcPct val="120000"/>
              </a:lnSpc>
              <a:spcBef>
                <a:spcPts val="900"/>
              </a:spcBef>
            </a:pPr>
            <a:endParaRPr lang="en-US" sz="2700" i="1" spc="-23" dirty="0">
              <a:solidFill>
                <a:srgbClr val="00537F"/>
              </a:solidFill>
              <a:latin typeface="Segoe UI" panose="020B0502040204020203" pitchFamily="34" charset="0"/>
              <a:cs typeface="Segoe UI" panose="020B0502040204020203" pitchFamily="34" charset="0"/>
            </a:endParaRPr>
          </a:p>
        </p:txBody>
      </p:sp>
      <p:pic>
        <p:nvPicPr>
          <p:cNvPr id="43" name="Picture Placeholder 35" descr="Check icon">
            <a:extLst>
              <a:ext uri="{FF2B5EF4-FFF2-40B4-BE49-F238E27FC236}">
                <a16:creationId xmlns:a16="http://schemas.microsoft.com/office/drawing/2014/main" id="{8590FD6A-A42F-4989-A88D-025CCD8258D9}"/>
              </a:ext>
            </a:extLst>
          </p:cNvPr>
          <p:cNvPicPr>
            <a:picLocks noChangeAspect="1"/>
          </p:cNvPicPr>
          <p:nvPr/>
        </p:nvPicPr>
        <p:blipFill>
          <a:blip r:embed="rId3"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white">
          <a:xfrm>
            <a:off x="6038982" y="2523861"/>
            <a:ext cx="864000" cy="864000"/>
          </a:xfrm>
          <a:prstGeom prst="rect">
            <a:avLst/>
          </a:prstGeom>
        </p:spPr>
      </p:pic>
      <p:sp>
        <p:nvSpPr>
          <p:cNvPr id="12" name="Content Placeholder 6">
            <a:extLst>
              <a:ext uri="{FF2B5EF4-FFF2-40B4-BE49-F238E27FC236}">
                <a16:creationId xmlns:a16="http://schemas.microsoft.com/office/drawing/2014/main" id="{E72910C6-00E8-458A-88F3-4C5F59E2F6C7}"/>
              </a:ext>
            </a:extLst>
          </p:cNvPr>
          <p:cNvSpPr txBox="1">
            <a:spLocks/>
          </p:cNvSpPr>
          <p:nvPr/>
        </p:nvSpPr>
        <p:spPr bwMode="white">
          <a:xfrm>
            <a:off x="12111545" y="2536032"/>
            <a:ext cx="4723448" cy="7185075"/>
          </a:xfrm>
          <a:prstGeom prst="rect">
            <a:avLst/>
          </a:prstGeom>
        </p:spPr>
        <p:txBody>
          <a:bodyPr vert="horz" lIns="137160" tIns="68580" rIns="137160" bIns="68580" rtlCol="0">
            <a:noAutofit/>
          </a:bodyPr>
          <a:lstStyle>
            <a:lvl1pPr marL="0" indent="0" algn="l" defTabSz="914400" rtl="0" eaLnBrk="1" latinLnBrk="0" hangingPunct="1">
              <a:lnSpc>
                <a:spcPct val="90000"/>
              </a:lnSpc>
              <a:spcBef>
                <a:spcPts val="1000"/>
              </a:spcBef>
              <a:buFont typeface="Arial" panose="020B0604020202020204" pitchFamily="34" charset="0"/>
              <a:buNone/>
              <a:defRPr sz="1600" kern="1200">
                <a:solidFill>
                  <a:schemeClr val="tx1">
                    <a:lumMod val="75000"/>
                    <a:lumOff val="2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19050" defTabSz="1371600">
              <a:lnSpc>
                <a:spcPct val="120000"/>
              </a:lnSpc>
              <a:spcBef>
                <a:spcPts val="150"/>
              </a:spcBef>
            </a:pPr>
            <a:r>
              <a:rPr lang="en-US" sz="2850" b="1" dirty="0">
                <a:solidFill>
                  <a:srgbClr val="00537F"/>
                </a:solidFill>
                <a:latin typeface="Segoe UI" panose="020B0502040204020203" pitchFamily="34" charset="0"/>
                <a:cs typeface="Segoe UI" panose="020B0502040204020203" pitchFamily="34" charset="0"/>
              </a:rPr>
              <a:t>Special Services</a:t>
            </a:r>
          </a:p>
          <a:p>
            <a:pPr marL="428625" marR="7620"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Pathways to Prosperity</a:t>
            </a:r>
          </a:p>
          <a:p>
            <a:pPr marL="428625" marR="7620"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Manufacturing 101</a:t>
            </a:r>
          </a:p>
          <a:p>
            <a:pPr marL="428625" marR="7620"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Construction/Trades Pathways training</a:t>
            </a:r>
          </a:p>
          <a:p>
            <a:pPr marL="428625" marR="7620"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SkillsBuild IT training</a:t>
            </a:r>
          </a:p>
          <a:p>
            <a:pPr marL="428625" marR="7620"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Pathway Home Grant for previously incarcerated individuals</a:t>
            </a:r>
          </a:p>
          <a:p>
            <a:pPr marL="428625" marR="7620" indent="-428625" defTabSz="1371600">
              <a:lnSpc>
                <a:spcPct val="100000"/>
              </a:lnSpc>
              <a:spcBef>
                <a:spcPts val="900"/>
              </a:spcBef>
              <a:buFont typeface="Arial" panose="020B0604020202020204" pitchFamily="34" charset="0"/>
              <a:buChar char="•"/>
            </a:pPr>
            <a:r>
              <a:rPr lang="en-US" sz="2200" spc="-23" dirty="0">
                <a:solidFill>
                  <a:srgbClr val="00537F"/>
                </a:solidFill>
                <a:latin typeface="Segoe UI" panose="020B0502040204020203" pitchFamily="34" charset="0"/>
                <a:cs typeface="Segoe UI" panose="020B0502040204020203" pitchFamily="34" charset="0"/>
              </a:rPr>
              <a:t>Building Strong Communities partnership</a:t>
            </a:r>
          </a:p>
          <a:p>
            <a:pPr marL="428625" marR="7620" indent="-428625" defTabSz="1371600">
              <a:lnSpc>
                <a:spcPct val="100000"/>
              </a:lnSpc>
              <a:spcBef>
                <a:spcPts val="900"/>
              </a:spcBef>
              <a:buFont typeface="Arial" panose="020B0604020202020204" pitchFamily="34" charset="0"/>
              <a:buChar char="•"/>
            </a:pPr>
            <a:endParaRPr lang="en-US" sz="2200" spc="-23" dirty="0">
              <a:solidFill>
                <a:srgbClr val="00537F"/>
              </a:solidFill>
              <a:latin typeface="Segoe UI" panose="020B0502040204020203" pitchFamily="34" charset="0"/>
              <a:cs typeface="Segoe UI" panose="020B0502040204020203" pitchFamily="34" charset="0"/>
            </a:endParaRPr>
          </a:p>
          <a:p>
            <a:pPr marR="7620" defTabSz="1371600">
              <a:lnSpc>
                <a:spcPct val="100000"/>
              </a:lnSpc>
              <a:spcBef>
                <a:spcPts val="900"/>
              </a:spcBef>
            </a:pPr>
            <a:endParaRPr lang="en-US" sz="2100" i="1" spc="-23" dirty="0">
              <a:solidFill>
                <a:srgbClr val="00537F"/>
              </a:solidFill>
              <a:latin typeface="Segoe UI" panose="020B0502040204020203" pitchFamily="34" charset="0"/>
              <a:cs typeface="Segoe UI" panose="020B0502040204020203" pitchFamily="34" charset="0"/>
            </a:endParaRPr>
          </a:p>
        </p:txBody>
      </p:sp>
      <p:pic>
        <p:nvPicPr>
          <p:cNvPr id="13" name="Picture Placeholder 35" descr="Check icon">
            <a:extLst>
              <a:ext uri="{FF2B5EF4-FFF2-40B4-BE49-F238E27FC236}">
                <a16:creationId xmlns:a16="http://schemas.microsoft.com/office/drawing/2014/main" id="{359D838F-D6F0-45D9-B10B-E1AC78C9EBA4}"/>
              </a:ext>
            </a:extLst>
          </p:cNvPr>
          <p:cNvPicPr>
            <a:picLocks noChangeAspect="1"/>
          </p:cNvPicPr>
          <p:nvPr/>
        </p:nvPicPr>
        <p:blipFill>
          <a:blip r:embed="rId3"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white">
          <a:xfrm>
            <a:off x="11299491" y="2519363"/>
            <a:ext cx="864000" cy="864000"/>
          </a:xfrm>
          <a:prstGeom prst="rect">
            <a:avLst/>
          </a:prstGeom>
        </p:spPr>
      </p:pic>
      <p:sp>
        <p:nvSpPr>
          <p:cNvPr id="20" name="Title 5">
            <a:extLst>
              <a:ext uri="{FF2B5EF4-FFF2-40B4-BE49-F238E27FC236}">
                <a16:creationId xmlns:a16="http://schemas.microsoft.com/office/drawing/2014/main" id="{8FC8EF1A-0609-4491-B18D-2E0896FB0C0E}"/>
              </a:ext>
            </a:extLst>
          </p:cNvPr>
          <p:cNvSpPr>
            <a:spLocks noGrp="1"/>
          </p:cNvSpPr>
          <p:nvPr>
            <p:ph type="title"/>
          </p:nvPr>
        </p:nvSpPr>
        <p:spPr bwMode="ltGray">
          <a:xfrm>
            <a:off x="756362" y="50494"/>
            <a:ext cx="15472403" cy="1988345"/>
          </a:xfrm>
        </p:spPr>
        <p:txBody>
          <a:bodyPr/>
          <a:lstStyle/>
          <a:p>
            <a:r>
              <a:rPr lang="en-US" dirty="0">
                <a:solidFill>
                  <a:srgbClr val="00537F"/>
                </a:solidFill>
                <a:latin typeface="Segoe UI" panose="020B0502040204020203" pitchFamily="34" charset="0"/>
                <a:cs typeface="Segoe UI" panose="020B0502040204020203" pitchFamily="34" charset="0"/>
              </a:rPr>
              <a:t>OUR SERVICES</a:t>
            </a:r>
          </a:p>
        </p:txBody>
      </p:sp>
      <p:sp>
        <p:nvSpPr>
          <p:cNvPr id="25" name="object 5" descr="Beige rectangle">
            <a:extLst>
              <a:ext uri="{FF2B5EF4-FFF2-40B4-BE49-F238E27FC236}">
                <a16:creationId xmlns:a16="http://schemas.microsoft.com/office/drawing/2014/main" id="{9753EA44-84B3-47A4-A3DF-B50B7C50A022}"/>
              </a:ext>
            </a:extLst>
          </p:cNvPr>
          <p:cNvSpPr/>
          <p:nvPr/>
        </p:nvSpPr>
        <p:spPr bwMode="ltGray">
          <a:xfrm>
            <a:off x="1" y="1790700"/>
            <a:ext cx="10535478" cy="535056"/>
          </a:xfrm>
          <a:custGeom>
            <a:avLst/>
            <a:gdLst/>
            <a:ahLst/>
            <a:cxnLst/>
            <a:rect l="l" t="t" r="r" b="b"/>
            <a:pathLst>
              <a:path w="3931920">
                <a:moveTo>
                  <a:pt x="0" y="0"/>
                </a:moveTo>
                <a:lnTo>
                  <a:pt x="3931920" y="0"/>
                </a:lnTo>
              </a:path>
            </a:pathLst>
          </a:custGeom>
          <a:ln w="54864">
            <a:solidFill>
              <a:schemeClr val="accent2"/>
            </a:solidFill>
          </a:ln>
        </p:spPr>
        <p:txBody>
          <a:bodyPr wrap="square" lIns="0" tIns="0" rIns="0" bIns="0" rtlCol="0"/>
          <a:lstStyle/>
          <a:p>
            <a:pPr defTabSz="1371600"/>
            <a:endParaRPr lang="en-US" sz="2700" dirty="0">
              <a:solidFill>
                <a:prstClr val="black"/>
              </a:solidFill>
              <a:latin typeface="Arial "/>
            </a:endParaRPr>
          </a:p>
        </p:txBody>
      </p:sp>
      <p:pic>
        <p:nvPicPr>
          <p:cNvPr id="14" name="Picture 13" descr="A picture containing drawing&#10;&#10;Description automatically generated">
            <a:extLst>
              <a:ext uri="{FF2B5EF4-FFF2-40B4-BE49-F238E27FC236}">
                <a16:creationId xmlns:a16="http://schemas.microsoft.com/office/drawing/2014/main" id="{7E08C723-724A-4AA4-BB30-526B2E82D725}"/>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 y="8950098"/>
            <a:ext cx="3282149" cy="1172196"/>
          </a:xfrm>
          <a:prstGeom prst="rect">
            <a:avLst/>
          </a:prstGeom>
        </p:spPr>
      </p:pic>
      <p:pic>
        <p:nvPicPr>
          <p:cNvPr id="5" name="Picture 3">
            <a:extLst>
              <a:ext uri="{FF2B5EF4-FFF2-40B4-BE49-F238E27FC236}">
                <a16:creationId xmlns:a16="http://schemas.microsoft.com/office/drawing/2014/main" id="{EE2CFAC8-E948-449D-8223-7B01F11BBD4A}"/>
              </a:ext>
            </a:extLst>
          </p:cNvPr>
          <p:cNvPicPr>
            <a:picLocks noChangeAspect="1"/>
          </p:cNvPicPr>
          <p:nvPr/>
        </p:nvPicPr>
        <p:blipFill>
          <a:blip r:embed="rId5"/>
          <a:srcRect/>
          <a:stretch>
            <a:fillRect/>
          </a:stretch>
        </p:blipFill>
        <p:spPr>
          <a:xfrm>
            <a:off x="1" y="8823236"/>
            <a:ext cx="3745421" cy="1338989"/>
          </a:xfrm>
          <a:prstGeom prst="rect">
            <a:avLst/>
          </a:prstGeom>
        </p:spPr>
      </p:pic>
      <p:pic>
        <p:nvPicPr>
          <p:cNvPr id="9" name="Picture 9">
            <a:extLst>
              <a:ext uri="{FF2B5EF4-FFF2-40B4-BE49-F238E27FC236}">
                <a16:creationId xmlns:a16="http://schemas.microsoft.com/office/drawing/2014/main" id="{52B6A11D-E8BC-4B17-9114-2F99D9D19E0F}"/>
              </a:ext>
            </a:extLst>
          </p:cNvPr>
          <p:cNvPicPr>
            <a:picLocks noChangeAspect="1"/>
          </p:cNvPicPr>
          <p:nvPr/>
        </p:nvPicPr>
        <p:blipFill>
          <a:blip r:embed="rId6"/>
          <a:srcRect/>
          <a:stretch>
            <a:fillRect/>
          </a:stretch>
        </p:blipFill>
        <p:spPr>
          <a:xfrm flipV="1">
            <a:off x="12191200" y="224104"/>
            <a:ext cx="5794130" cy="683577"/>
          </a:xfrm>
          <a:prstGeom prst="rect">
            <a:avLst/>
          </a:prstGeom>
        </p:spPr>
      </p:pic>
      <p:sp>
        <p:nvSpPr>
          <p:cNvPr id="10" name="Rectangle 9" descr="Blue rectangle">
            <a:extLst>
              <a:ext uri="{FF2B5EF4-FFF2-40B4-BE49-F238E27FC236}">
                <a16:creationId xmlns:a16="http://schemas.microsoft.com/office/drawing/2014/main" id="{D6C41D6F-64F1-4736-8989-36135F0CFBD4}"/>
              </a:ext>
            </a:extLst>
          </p:cNvPr>
          <p:cNvSpPr/>
          <p:nvPr/>
        </p:nvSpPr>
        <p:spPr>
          <a:xfrm>
            <a:off x="16888854" y="8311896"/>
            <a:ext cx="1399146" cy="1975104"/>
          </a:xfrm>
          <a:prstGeom prst="rect">
            <a:avLst/>
          </a:prstGeom>
          <a:solidFill>
            <a:srgbClr val="F2F2F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371600"/>
            <a:endParaRPr lang="en-US" sz="2700" dirty="0">
              <a:solidFill>
                <a:srgbClr val="107082"/>
              </a:solidFill>
              <a:latin typeface="Arial "/>
            </a:endParaRPr>
          </a:p>
        </p:txBody>
      </p:sp>
    </p:spTree>
    <p:extLst>
      <p:ext uri="{BB962C8B-B14F-4D97-AF65-F5344CB8AC3E}">
        <p14:creationId xmlns:p14="http://schemas.microsoft.com/office/powerpoint/2010/main" val="94394328"/>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show="0">
  <p:cSld>
    <p:bg>
      <p:bgPr>
        <a:solidFill>
          <a:srgbClr val="EBF0ED"/>
        </a:solidFill>
        <a:effectLst/>
      </p:bgPr>
    </p:bg>
    <p:spTree>
      <p:nvGrpSpPr>
        <p:cNvPr id="1" name=""/>
        <p:cNvGrpSpPr/>
        <p:nvPr/>
      </p:nvGrpSpPr>
      <p:grpSpPr>
        <a:xfrm>
          <a:off x="0" y="0"/>
          <a:ext cx="0" cy="0"/>
          <a:chOff x="0" y="0"/>
          <a:chExt cx="0" cy="0"/>
        </a:xfrm>
      </p:grpSpPr>
      <p:sp>
        <p:nvSpPr>
          <p:cNvPr id="7" name="Content Placeholder 6">
            <a:extLst>
              <a:ext uri="{FF2B5EF4-FFF2-40B4-BE49-F238E27FC236}">
                <a16:creationId xmlns:a16="http://schemas.microsoft.com/office/drawing/2014/main" id="{23DC0E4E-6822-467C-96E3-77C667B41D2B}"/>
              </a:ext>
            </a:extLst>
          </p:cNvPr>
          <p:cNvSpPr>
            <a:spLocks noGrp="1"/>
          </p:cNvSpPr>
          <p:nvPr>
            <p:ph sz="half" idx="1"/>
          </p:nvPr>
        </p:nvSpPr>
        <p:spPr bwMode="white">
          <a:xfrm>
            <a:off x="1369504" y="2554238"/>
            <a:ext cx="4723448" cy="7185075"/>
          </a:xfrm>
        </p:spPr>
        <p:txBody>
          <a:bodyPr>
            <a:noAutofit/>
          </a:bodyPr>
          <a:lstStyle/>
          <a:p>
            <a:pPr marL="19050">
              <a:lnSpc>
                <a:spcPct val="120000"/>
              </a:lnSpc>
              <a:spcBef>
                <a:spcPts val="150"/>
              </a:spcBef>
            </a:pPr>
            <a:r>
              <a:rPr lang="en-US" sz="2850" b="1" dirty="0">
                <a:solidFill>
                  <a:srgbClr val="00537F"/>
                </a:solidFill>
                <a:latin typeface="Segoe UI" panose="020B0502040204020203" pitchFamily="34" charset="0"/>
                <a:cs typeface="Segoe UI" panose="020B0502040204020203" pitchFamily="34" charset="0"/>
              </a:rPr>
              <a:t>Bridges to Careers</a:t>
            </a:r>
          </a:p>
          <a:p>
            <a:pPr marR="7620">
              <a:lnSpc>
                <a:spcPct val="100000"/>
              </a:lnSpc>
              <a:spcBef>
                <a:spcPts val="900"/>
              </a:spcBef>
            </a:pPr>
            <a:r>
              <a:rPr lang="en-US" spc="-23" dirty="0">
                <a:solidFill>
                  <a:srgbClr val="00537F"/>
                </a:solidFill>
                <a:latin typeface="Segoe UI" panose="020B0502040204020203" pitchFamily="34" charset="0"/>
                <a:cs typeface="Segoe UI" panose="020B0502040204020203" pitchFamily="34" charset="0"/>
              </a:rPr>
              <a:t>A collaborative effort between Hawthorne Adult Basic Education, Rochester Community and Technical College, WDI, and area employers who are dedicated to a mission that meets the needs of Southeast Minnesota’s diverse community and the employment market. Through education and career coaching students within the program are empowered to pursue successful and fulfilling careers. </a:t>
            </a:r>
          </a:p>
          <a:p>
            <a:pPr marR="7620">
              <a:lnSpc>
                <a:spcPct val="100000"/>
              </a:lnSpc>
              <a:spcBef>
                <a:spcPts val="900"/>
              </a:spcBef>
            </a:pPr>
            <a:endParaRPr lang="en-US" sz="2100" i="1" spc="-23" dirty="0">
              <a:solidFill>
                <a:srgbClr val="00537F"/>
              </a:solidFill>
              <a:latin typeface="Segoe UI" panose="020B0502040204020203" pitchFamily="34" charset="0"/>
              <a:cs typeface="Segoe UI" panose="020B0502040204020203" pitchFamily="34" charset="0"/>
            </a:endParaRPr>
          </a:p>
        </p:txBody>
      </p:sp>
      <p:pic>
        <p:nvPicPr>
          <p:cNvPr id="36" name="Picture Placeholder 35" descr="Check icon">
            <a:extLst>
              <a:ext uri="{FF2B5EF4-FFF2-40B4-BE49-F238E27FC236}">
                <a16:creationId xmlns:a16="http://schemas.microsoft.com/office/drawing/2014/main" id="{1A9D8BC9-CF04-4A6C-89E6-E6A18D7419F0}"/>
              </a:ext>
            </a:extLst>
          </p:cNvPr>
          <p:cNvPicPr>
            <a:picLocks noGrp="1" noChangeAspect="1"/>
          </p:cNvPicPr>
          <p:nvPr>
            <p:ph type="pic" sz="quarter" idx="19"/>
          </p:nvPr>
        </p:nvPicPr>
        <p:blipFill>
          <a:blip r:embed="rId3"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white">
          <a:xfrm>
            <a:off x="615872" y="2519363"/>
            <a:ext cx="864000" cy="864000"/>
          </a:xfrm>
        </p:spPr>
      </p:pic>
      <p:sp>
        <p:nvSpPr>
          <p:cNvPr id="41" name="Content Placeholder 6">
            <a:extLst>
              <a:ext uri="{FF2B5EF4-FFF2-40B4-BE49-F238E27FC236}">
                <a16:creationId xmlns:a16="http://schemas.microsoft.com/office/drawing/2014/main" id="{59DB94AE-6344-4B8D-ABA6-F7F0D85E8BB5}"/>
              </a:ext>
            </a:extLst>
          </p:cNvPr>
          <p:cNvSpPr txBox="1">
            <a:spLocks/>
          </p:cNvSpPr>
          <p:nvPr/>
        </p:nvSpPr>
        <p:spPr bwMode="white">
          <a:xfrm>
            <a:off x="6841265" y="2570381"/>
            <a:ext cx="4723448" cy="7185075"/>
          </a:xfrm>
          <a:prstGeom prst="rect">
            <a:avLst/>
          </a:prstGeom>
        </p:spPr>
        <p:txBody>
          <a:bodyPr vert="horz" lIns="137160" tIns="68580" rIns="137160" bIns="68580" rtlCol="0">
            <a:noAutofit/>
          </a:bodyPr>
          <a:lstStyle>
            <a:lvl1pPr marL="0" indent="0" algn="l" defTabSz="914400" rtl="0" eaLnBrk="1" latinLnBrk="0" hangingPunct="1">
              <a:lnSpc>
                <a:spcPct val="90000"/>
              </a:lnSpc>
              <a:spcBef>
                <a:spcPts val="1000"/>
              </a:spcBef>
              <a:buFont typeface="Arial" panose="020B0604020202020204" pitchFamily="34" charset="0"/>
              <a:buNone/>
              <a:defRPr sz="1600" kern="1200">
                <a:solidFill>
                  <a:schemeClr val="tx1">
                    <a:lumMod val="75000"/>
                    <a:lumOff val="2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19050" defTabSz="1371600">
              <a:lnSpc>
                <a:spcPct val="120000"/>
              </a:lnSpc>
              <a:spcBef>
                <a:spcPts val="150"/>
              </a:spcBef>
            </a:pPr>
            <a:r>
              <a:rPr lang="en-US" sz="2850" b="1" dirty="0">
                <a:solidFill>
                  <a:srgbClr val="00537F"/>
                </a:solidFill>
                <a:latin typeface="Segoe UI" panose="020B0502040204020203" pitchFamily="34" charset="0"/>
                <a:cs typeface="Segoe UI" panose="020B0502040204020203" pitchFamily="34" charset="0"/>
              </a:rPr>
              <a:t>Employer Outreach Services</a:t>
            </a:r>
          </a:p>
          <a:p>
            <a:pPr marL="428625" marR="7620" indent="-428625" defTabSz="1371600">
              <a:lnSpc>
                <a:spcPct val="100000"/>
              </a:lnSpc>
              <a:spcBef>
                <a:spcPts val="900"/>
              </a:spcBef>
              <a:buFont typeface="Arial" panose="020B0604020202020204" pitchFamily="34" charset="0"/>
              <a:buChar char="•"/>
            </a:pPr>
            <a:r>
              <a:rPr lang="en-US" sz="2400" b="0" dirty="0">
                <a:solidFill>
                  <a:srgbClr val="00537F"/>
                </a:solidFill>
                <a:effectLst/>
                <a:latin typeface="Segoe UI" panose="020B0502040204020203" pitchFamily="34" charset="0"/>
                <a:cs typeface="Segoe UI" panose="020B0502040204020203" pitchFamily="34" charset="0"/>
              </a:rPr>
              <a:t>Learn about workforce needs</a:t>
            </a:r>
          </a:p>
          <a:p>
            <a:pPr marL="428625" marR="7620" indent="-428625" defTabSz="1371600">
              <a:lnSpc>
                <a:spcPct val="100000"/>
              </a:lnSpc>
              <a:spcBef>
                <a:spcPts val="900"/>
              </a:spcBef>
              <a:buFont typeface="Arial" panose="020B0604020202020204" pitchFamily="34" charset="0"/>
              <a:buChar char="•"/>
            </a:pPr>
            <a:r>
              <a:rPr lang="en-US" sz="2400" spc="-23" dirty="0">
                <a:solidFill>
                  <a:srgbClr val="00537F"/>
                </a:solidFill>
                <a:latin typeface="Segoe UI" panose="020B0502040204020203" pitchFamily="34" charset="0"/>
                <a:cs typeface="Segoe UI" panose="020B0502040204020203" pitchFamily="34" charset="0"/>
              </a:rPr>
              <a:t>Learn about employers’ programs and services within the Southeast Minnesota community</a:t>
            </a:r>
          </a:p>
          <a:p>
            <a:pPr marL="428625" marR="7620" indent="-428625" defTabSz="1371600">
              <a:lnSpc>
                <a:spcPct val="100000"/>
              </a:lnSpc>
              <a:spcBef>
                <a:spcPts val="900"/>
              </a:spcBef>
              <a:buFont typeface="Arial" panose="020B0604020202020204" pitchFamily="34" charset="0"/>
              <a:buChar char="•"/>
            </a:pPr>
            <a:r>
              <a:rPr lang="en-US" sz="2400" spc="-23" dirty="0">
                <a:solidFill>
                  <a:srgbClr val="00537F"/>
                </a:solidFill>
                <a:latin typeface="Segoe UI" panose="020B0502040204020203" pitchFamily="34" charset="0"/>
                <a:cs typeface="Segoe UI" panose="020B0502040204020203" pitchFamily="34" charset="0"/>
              </a:rPr>
              <a:t>Help employers connect with other community programs/services</a:t>
            </a:r>
          </a:p>
          <a:p>
            <a:pPr marL="428625" marR="7620" indent="-428625" defTabSz="1371600">
              <a:lnSpc>
                <a:spcPct val="100000"/>
              </a:lnSpc>
              <a:spcBef>
                <a:spcPts val="900"/>
              </a:spcBef>
              <a:buFont typeface="Arial" panose="020B0604020202020204" pitchFamily="34" charset="0"/>
              <a:buChar char="•"/>
            </a:pPr>
            <a:r>
              <a:rPr lang="en-US" sz="2400" spc="-23" dirty="0">
                <a:solidFill>
                  <a:srgbClr val="00537F"/>
                </a:solidFill>
                <a:latin typeface="Segoe UI" panose="020B0502040204020203" pitchFamily="34" charset="0"/>
                <a:cs typeface="Segoe UI" panose="020B0502040204020203" pitchFamily="34" charset="0"/>
              </a:rPr>
              <a:t>Share information about the many resources available through WDI and CareerForce</a:t>
            </a:r>
          </a:p>
          <a:p>
            <a:pPr marL="428625" marR="7620" indent="-428625" defTabSz="1371600">
              <a:lnSpc>
                <a:spcPct val="100000"/>
              </a:lnSpc>
              <a:spcBef>
                <a:spcPts val="900"/>
              </a:spcBef>
              <a:buFont typeface="Arial" panose="020B0604020202020204" pitchFamily="34" charset="0"/>
              <a:buChar char="•"/>
            </a:pPr>
            <a:r>
              <a:rPr lang="en-US" sz="2400" spc="-23" dirty="0">
                <a:solidFill>
                  <a:srgbClr val="00537F"/>
                </a:solidFill>
                <a:latin typeface="Segoe UI" panose="020B0502040204020203" pitchFamily="34" charset="0"/>
                <a:cs typeface="Segoe UI" panose="020B0502040204020203" pitchFamily="34" charset="0"/>
              </a:rPr>
              <a:t>Help provide resources and solutions to our many common customers</a:t>
            </a:r>
          </a:p>
        </p:txBody>
      </p:sp>
      <p:pic>
        <p:nvPicPr>
          <p:cNvPr id="43" name="Picture Placeholder 35" descr="Check icon">
            <a:extLst>
              <a:ext uri="{FF2B5EF4-FFF2-40B4-BE49-F238E27FC236}">
                <a16:creationId xmlns:a16="http://schemas.microsoft.com/office/drawing/2014/main" id="{8590FD6A-A42F-4989-A88D-025CCD8258D9}"/>
              </a:ext>
            </a:extLst>
          </p:cNvPr>
          <p:cNvPicPr>
            <a:picLocks noChangeAspect="1"/>
          </p:cNvPicPr>
          <p:nvPr/>
        </p:nvPicPr>
        <p:blipFill>
          <a:blip r:embed="rId3"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white">
          <a:xfrm>
            <a:off x="6038982" y="2523861"/>
            <a:ext cx="864000" cy="864000"/>
          </a:xfrm>
          <a:prstGeom prst="rect">
            <a:avLst/>
          </a:prstGeom>
        </p:spPr>
      </p:pic>
      <p:sp>
        <p:nvSpPr>
          <p:cNvPr id="12" name="Content Placeholder 6">
            <a:extLst>
              <a:ext uri="{FF2B5EF4-FFF2-40B4-BE49-F238E27FC236}">
                <a16:creationId xmlns:a16="http://schemas.microsoft.com/office/drawing/2014/main" id="{E72910C6-00E8-458A-88F3-4C5F59E2F6C7}"/>
              </a:ext>
            </a:extLst>
          </p:cNvPr>
          <p:cNvSpPr txBox="1">
            <a:spLocks/>
          </p:cNvSpPr>
          <p:nvPr/>
        </p:nvSpPr>
        <p:spPr bwMode="white">
          <a:xfrm>
            <a:off x="12111545" y="2536032"/>
            <a:ext cx="4723448" cy="7185075"/>
          </a:xfrm>
          <a:prstGeom prst="rect">
            <a:avLst/>
          </a:prstGeom>
        </p:spPr>
        <p:txBody>
          <a:bodyPr vert="horz" lIns="137160" tIns="68580" rIns="137160" bIns="68580" rtlCol="0">
            <a:noAutofit/>
          </a:bodyPr>
          <a:lstStyle>
            <a:lvl1pPr marL="0" indent="0" algn="l" defTabSz="914400" rtl="0" eaLnBrk="1" latinLnBrk="0" hangingPunct="1">
              <a:lnSpc>
                <a:spcPct val="90000"/>
              </a:lnSpc>
              <a:spcBef>
                <a:spcPts val="1000"/>
              </a:spcBef>
              <a:buFont typeface="Arial" panose="020B0604020202020204" pitchFamily="34" charset="0"/>
              <a:buNone/>
              <a:defRPr sz="1600" kern="1200">
                <a:solidFill>
                  <a:schemeClr val="tx1">
                    <a:lumMod val="75000"/>
                    <a:lumOff val="25000"/>
                  </a:schemeClr>
                </a:solidFill>
                <a:latin typeface="+mn-lt"/>
                <a:ea typeface="+mn-ea"/>
                <a:cs typeface="+mn-cs"/>
              </a:defRPr>
            </a:lvl1pPr>
            <a:lvl2pPr marL="4572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2pPr>
            <a:lvl3pPr marL="9144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3pPr>
            <a:lvl4pPr marL="13716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4pPr>
            <a:lvl5pPr marL="1828800" indent="0" algn="l" defTabSz="914400" rtl="0" eaLnBrk="1" latinLnBrk="0" hangingPunct="1">
              <a:lnSpc>
                <a:spcPct val="90000"/>
              </a:lnSpc>
              <a:spcBef>
                <a:spcPts val="500"/>
              </a:spcBef>
              <a:buFont typeface="Arial" panose="020B0604020202020204" pitchFamily="34" charset="0"/>
              <a:buNone/>
              <a:defRPr sz="1600" kern="1200">
                <a:solidFill>
                  <a:schemeClr val="tx1">
                    <a:lumMod val="75000"/>
                    <a:lumOff val="25000"/>
                  </a:schemeClr>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19050" defTabSz="1371600">
              <a:lnSpc>
                <a:spcPct val="120000"/>
              </a:lnSpc>
              <a:spcBef>
                <a:spcPts val="150"/>
              </a:spcBef>
            </a:pPr>
            <a:r>
              <a:rPr lang="en-US" sz="2850" b="1" dirty="0">
                <a:solidFill>
                  <a:srgbClr val="00537F"/>
                </a:solidFill>
                <a:latin typeface="Segoe UI" panose="020B0502040204020203" pitchFamily="34" charset="0"/>
                <a:cs typeface="Segoe UI" panose="020B0502040204020203" pitchFamily="34" charset="0"/>
              </a:rPr>
              <a:t>Targeted Pathways</a:t>
            </a:r>
          </a:p>
          <a:p>
            <a:pPr marL="428625" marR="7620" indent="-428625" defTabSz="1371600">
              <a:lnSpc>
                <a:spcPct val="100000"/>
              </a:lnSpc>
              <a:spcBef>
                <a:spcPts val="900"/>
              </a:spcBef>
              <a:buFont typeface="Arial" panose="020B0604020202020204" pitchFamily="34" charset="0"/>
              <a:buChar char="•"/>
            </a:pPr>
            <a:r>
              <a:rPr lang="en-US" sz="2400" b="0" i="0" dirty="0">
                <a:solidFill>
                  <a:srgbClr val="00537F"/>
                </a:solidFill>
                <a:effectLst/>
                <a:latin typeface="Segoe UI" panose="020B0502040204020203" pitchFamily="34" charset="0"/>
                <a:cs typeface="Segoe UI" panose="020B0502040204020203" pitchFamily="34" charset="0"/>
              </a:rPr>
              <a:t>Career Pathways are WDI programs geared to help you launch a new career in one of many industries in Southeast Minnesota. Different Career Pathway programming is available within industries like healthcare, manufacturing, customer service, business services, and services and trades. Begin a Career Pathway conversation with one of our Career Navigators to receive individualized support along the way to sustainable, living-wage work. </a:t>
            </a:r>
            <a:endParaRPr lang="en-US" sz="2000" i="1" spc="-23" dirty="0">
              <a:solidFill>
                <a:srgbClr val="00537F"/>
              </a:solidFill>
              <a:latin typeface="Segoe UI" panose="020B0502040204020203" pitchFamily="34" charset="0"/>
              <a:cs typeface="Segoe UI" panose="020B0502040204020203" pitchFamily="34" charset="0"/>
            </a:endParaRPr>
          </a:p>
        </p:txBody>
      </p:sp>
      <p:pic>
        <p:nvPicPr>
          <p:cNvPr id="13" name="Picture Placeholder 35" descr="Check icon">
            <a:extLst>
              <a:ext uri="{FF2B5EF4-FFF2-40B4-BE49-F238E27FC236}">
                <a16:creationId xmlns:a16="http://schemas.microsoft.com/office/drawing/2014/main" id="{359D838F-D6F0-45D9-B10B-E1AC78C9EBA4}"/>
              </a:ext>
            </a:extLst>
          </p:cNvPr>
          <p:cNvPicPr>
            <a:picLocks noChangeAspect="1"/>
          </p:cNvPicPr>
          <p:nvPr/>
        </p:nvPicPr>
        <p:blipFill>
          <a:blip r:embed="rId3"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white">
          <a:xfrm>
            <a:off x="11299491" y="2519363"/>
            <a:ext cx="864000" cy="864000"/>
          </a:xfrm>
          <a:prstGeom prst="rect">
            <a:avLst/>
          </a:prstGeom>
        </p:spPr>
      </p:pic>
      <p:sp>
        <p:nvSpPr>
          <p:cNvPr id="20" name="Title 5">
            <a:extLst>
              <a:ext uri="{FF2B5EF4-FFF2-40B4-BE49-F238E27FC236}">
                <a16:creationId xmlns:a16="http://schemas.microsoft.com/office/drawing/2014/main" id="{8FC8EF1A-0609-4491-B18D-2E0896FB0C0E}"/>
              </a:ext>
            </a:extLst>
          </p:cNvPr>
          <p:cNvSpPr>
            <a:spLocks noGrp="1"/>
          </p:cNvSpPr>
          <p:nvPr>
            <p:ph type="title"/>
          </p:nvPr>
        </p:nvSpPr>
        <p:spPr bwMode="ltGray">
          <a:xfrm>
            <a:off x="756362" y="50494"/>
            <a:ext cx="15472403" cy="1988345"/>
          </a:xfrm>
        </p:spPr>
        <p:txBody>
          <a:bodyPr/>
          <a:lstStyle/>
          <a:p>
            <a:r>
              <a:rPr lang="en-US" dirty="0">
                <a:solidFill>
                  <a:srgbClr val="00537F"/>
                </a:solidFill>
                <a:latin typeface="Segoe UI" panose="020B0502040204020203" pitchFamily="34" charset="0"/>
                <a:cs typeface="Segoe UI" panose="020B0502040204020203" pitchFamily="34" charset="0"/>
              </a:rPr>
              <a:t>OUR SERVICES</a:t>
            </a:r>
          </a:p>
        </p:txBody>
      </p:sp>
      <p:sp>
        <p:nvSpPr>
          <p:cNvPr id="25" name="object 5" descr="Beige rectangle">
            <a:extLst>
              <a:ext uri="{FF2B5EF4-FFF2-40B4-BE49-F238E27FC236}">
                <a16:creationId xmlns:a16="http://schemas.microsoft.com/office/drawing/2014/main" id="{9753EA44-84B3-47A4-A3DF-B50B7C50A022}"/>
              </a:ext>
            </a:extLst>
          </p:cNvPr>
          <p:cNvSpPr/>
          <p:nvPr/>
        </p:nvSpPr>
        <p:spPr bwMode="ltGray">
          <a:xfrm>
            <a:off x="1" y="1790700"/>
            <a:ext cx="10535478" cy="535056"/>
          </a:xfrm>
          <a:custGeom>
            <a:avLst/>
            <a:gdLst/>
            <a:ahLst/>
            <a:cxnLst/>
            <a:rect l="l" t="t" r="r" b="b"/>
            <a:pathLst>
              <a:path w="3931920">
                <a:moveTo>
                  <a:pt x="0" y="0"/>
                </a:moveTo>
                <a:lnTo>
                  <a:pt x="3931920" y="0"/>
                </a:lnTo>
              </a:path>
            </a:pathLst>
          </a:custGeom>
          <a:ln w="54864">
            <a:solidFill>
              <a:schemeClr val="accent2"/>
            </a:solidFill>
          </a:ln>
        </p:spPr>
        <p:txBody>
          <a:bodyPr wrap="square" lIns="0" tIns="0" rIns="0" bIns="0" rtlCol="0"/>
          <a:lstStyle/>
          <a:p>
            <a:pPr defTabSz="1371600"/>
            <a:endParaRPr lang="en-US" sz="2700" dirty="0">
              <a:solidFill>
                <a:prstClr val="black"/>
              </a:solidFill>
              <a:latin typeface="Arial "/>
            </a:endParaRPr>
          </a:p>
        </p:txBody>
      </p:sp>
      <p:pic>
        <p:nvPicPr>
          <p:cNvPr id="14" name="Picture 13" descr="A picture containing drawing&#10;&#10;Description automatically generated">
            <a:extLst>
              <a:ext uri="{FF2B5EF4-FFF2-40B4-BE49-F238E27FC236}">
                <a16:creationId xmlns:a16="http://schemas.microsoft.com/office/drawing/2014/main" id="{7E08C723-724A-4AA4-BB30-526B2E82D725}"/>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 y="8950098"/>
            <a:ext cx="3282149" cy="1172196"/>
          </a:xfrm>
          <a:prstGeom prst="rect">
            <a:avLst/>
          </a:prstGeom>
        </p:spPr>
      </p:pic>
      <p:pic>
        <p:nvPicPr>
          <p:cNvPr id="5" name="Picture 3">
            <a:extLst>
              <a:ext uri="{FF2B5EF4-FFF2-40B4-BE49-F238E27FC236}">
                <a16:creationId xmlns:a16="http://schemas.microsoft.com/office/drawing/2014/main" id="{EE2CFAC8-E948-449D-8223-7B01F11BBD4A}"/>
              </a:ext>
            </a:extLst>
          </p:cNvPr>
          <p:cNvPicPr>
            <a:picLocks noChangeAspect="1"/>
          </p:cNvPicPr>
          <p:nvPr/>
        </p:nvPicPr>
        <p:blipFill>
          <a:blip r:embed="rId5"/>
          <a:srcRect/>
          <a:stretch>
            <a:fillRect/>
          </a:stretch>
        </p:blipFill>
        <p:spPr>
          <a:xfrm>
            <a:off x="1" y="8823236"/>
            <a:ext cx="3745421" cy="1338989"/>
          </a:xfrm>
          <a:prstGeom prst="rect">
            <a:avLst/>
          </a:prstGeom>
        </p:spPr>
      </p:pic>
      <p:pic>
        <p:nvPicPr>
          <p:cNvPr id="9" name="Picture 9">
            <a:extLst>
              <a:ext uri="{FF2B5EF4-FFF2-40B4-BE49-F238E27FC236}">
                <a16:creationId xmlns:a16="http://schemas.microsoft.com/office/drawing/2014/main" id="{52B6A11D-E8BC-4B17-9114-2F99D9D19E0F}"/>
              </a:ext>
            </a:extLst>
          </p:cNvPr>
          <p:cNvPicPr>
            <a:picLocks noChangeAspect="1"/>
          </p:cNvPicPr>
          <p:nvPr/>
        </p:nvPicPr>
        <p:blipFill>
          <a:blip r:embed="rId6"/>
          <a:srcRect/>
          <a:stretch>
            <a:fillRect/>
          </a:stretch>
        </p:blipFill>
        <p:spPr>
          <a:xfrm flipV="1">
            <a:off x="12191200" y="224104"/>
            <a:ext cx="5794130" cy="683577"/>
          </a:xfrm>
          <a:prstGeom prst="rect">
            <a:avLst/>
          </a:prstGeom>
        </p:spPr>
      </p:pic>
      <p:sp>
        <p:nvSpPr>
          <p:cNvPr id="10" name="Rectangle 9" descr="Blue rectangle">
            <a:extLst>
              <a:ext uri="{FF2B5EF4-FFF2-40B4-BE49-F238E27FC236}">
                <a16:creationId xmlns:a16="http://schemas.microsoft.com/office/drawing/2014/main" id="{D6C41D6F-64F1-4736-8989-36135F0CFBD4}"/>
              </a:ext>
            </a:extLst>
          </p:cNvPr>
          <p:cNvSpPr/>
          <p:nvPr/>
        </p:nvSpPr>
        <p:spPr>
          <a:xfrm>
            <a:off x="16888854" y="8311896"/>
            <a:ext cx="1399146" cy="1975104"/>
          </a:xfrm>
          <a:prstGeom prst="rect">
            <a:avLst/>
          </a:prstGeom>
          <a:solidFill>
            <a:srgbClr val="F2F2F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371600"/>
            <a:endParaRPr lang="en-US" sz="2700" dirty="0">
              <a:solidFill>
                <a:srgbClr val="107082"/>
              </a:solidFill>
              <a:latin typeface="Arial "/>
            </a:endParaRPr>
          </a:p>
        </p:txBody>
      </p:sp>
    </p:spTree>
    <p:extLst>
      <p:ext uri="{BB962C8B-B14F-4D97-AF65-F5344CB8AC3E}">
        <p14:creationId xmlns:p14="http://schemas.microsoft.com/office/powerpoint/2010/main" val="159917154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20" name="Picture 19" descr="A picture containing map&#10;&#10;Description automatically generated">
            <a:extLst>
              <a:ext uri="{FF2B5EF4-FFF2-40B4-BE49-F238E27FC236}">
                <a16:creationId xmlns:a16="http://schemas.microsoft.com/office/drawing/2014/main" id="{7FD01462-C09A-4AF1-870C-D753773D9E99}"/>
              </a:ext>
            </a:extLst>
          </p:cNvPr>
          <p:cNvPicPr>
            <a:picLocks noChangeAspect="1"/>
          </p:cNvPicPr>
          <p:nvPr/>
        </p:nvPicPr>
        <p:blipFill rotWithShape="1">
          <a:blip r:embed="rId3">
            <a:extLst>
              <a:ext uri="{28A0092B-C50C-407E-A947-70E740481C1C}">
                <a14:useLocalDpi xmlns:a14="http://schemas.microsoft.com/office/drawing/2010/main" val="0"/>
              </a:ext>
            </a:extLst>
          </a:blip>
          <a:srcRect r="48333"/>
          <a:stretch/>
        </p:blipFill>
        <p:spPr>
          <a:xfrm>
            <a:off x="845936" y="0"/>
            <a:ext cx="9448800" cy="10287000"/>
          </a:xfrm>
          <a:prstGeom prst="rect">
            <a:avLst/>
          </a:prstGeom>
        </p:spPr>
      </p:pic>
      <p:pic>
        <p:nvPicPr>
          <p:cNvPr id="3" name="Picture 2" descr="A collage of a group of people&#10;&#10;Description automatically generated">
            <a:extLst>
              <a:ext uri="{FF2B5EF4-FFF2-40B4-BE49-F238E27FC236}">
                <a16:creationId xmlns:a16="http://schemas.microsoft.com/office/drawing/2014/main" id="{EBE6C699-DA4F-E016-AA54-967C5315F52C}"/>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0972800" y="133350"/>
            <a:ext cx="7083685" cy="10020300"/>
          </a:xfrm>
          <a:prstGeom prst="rect">
            <a:avLst/>
          </a:prstGeom>
        </p:spPr>
      </p:pic>
    </p:spTree>
    <p:extLst>
      <p:ext uri="{BB962C8B-B14F-4D97-AF65-F5344CB8AC3E}">
        <p14:creationId xmlns:p14="http://schemas.microsoft.com/office/powerpoint/2010/main" val="106590407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show="0">
  <p:cSld>
    <p:bg>
      <p:bgPr>
        <a:solidFill>
          <a:srgbClr val="F2F2F2"/>
        </a:solidFill>
        <a:effectLst/>
      </p:bgPr>
    </p:bg>
    <p:spTree>
      <p:nvGrpSpPr>
        <p:cNvPr id="1" name=""/>
        <p:cNvGrpSpPr/>
        <p:nvPr/>
      </p:nvGrpSpPr>
      <p:grpSpPr>
        <a:xfrm>
          <a:off x="0" y="0"/>
          <a:ext cx="0" cy="0"/>
          <a:chOff x="0" y="0"/>
          <a:chExt cx="0" cy="0"/>
        </a:xfrm>
      </p:grpSpPr>
      <p:sp>
        <p:nvSpPr>
          <p:cNvPr id="4" name="Rectangle 3" descr="Blue rectangle">
            <a:extLst>
              <a:ext uri="{FF2B5EF4-FFF2-40B4-BE49-F238E27FC236}">
                <a16:creationId xmlns:a16="http://schemas.microsoft.com/office/drawing/2014/main" id="{8B65254F-94AC-4B30-9F5B-9F74C3AF96AB}"/>
              </a:ext>
            </a:extLst>
          </p:cNvPr>
          <p:cNvSpPr/>
          <p:nvPr/>
        </p:nvSpPr>
        <p:spPr>
          <a:xfrm>
            <a:off x="7933949" y="24124"/>
            <a:ext cx="11712914" cy="10286990"/>
          </a:xfrm>
          <a:prstGeom prst="rect">
            <a:avLst/>
          </a:prstGeom>
          <a:solidFill>
            <a:srgbClr val="C3E3DB"/>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371600"/>
            <a:endParaRPr lang="en-US" sz="2700" dirty="0">
              <a:solidFill>
                <a:srgbClr val="107082"/>
              </a:solidFill>
              <a:latin typeface="Arial "/>
            </a:endParaRPr>
          </a:p>
        </p:txBody>
      </p:sp>
      <p:sp>
        <p:nvSpPr>
          <p:cNvPr id="5" name="Rectangle 4">
            <a:extLst>
              <a:ext uri="{FF2B5EF4-FFF2-40B4-BE49-F238E27FC236}">
                <a16:creationId xmlns:a16="http://schemas.microsoft.com/office/drawing/2014/main" id="{EB1C5312-4B18-408B-872D-7BF6BA6A2FA9}"/>
              </a:ext>
            </a:extLst>
          </p:cNvPr>
          <p:cNvSpPr/>
          <p:nvPr/>
        </p:nvSpPr>
        <p:spPr>
          <a:xfrm>
            <a:off x="1" y="3255649"/>
            <a:ext cx="5559914" cy="5559914"/>
          </a:xfrm>
          <a:prstGeom prst="rect">
            <a:avLst/>
          </a:prstGeom>
          <a:solidFill>
            <a:srgbClr val="00537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371600"/>
            <a:endParaRPr lang="en-US" sz="2700">
              <a:solidFill>
                <a:prstClr val="white"/>
              </a:solidFill>
              <a:latin typeface="Arial "/>
            </a:endParaRPr>
          </a:p>
        </p:txBody>
      </p:sp>
      <p:sp>
        <p:nvSpPr>
          <p:cNvPr id="2" name="Title 1">
            <a:extLst>
              <a:ext uri="{FF2B5EF4-FFF2-40B4-BE49-F238E27FC236}">
                <a16:creationId xmlns:a16="http://schemas.microsoft.com/office/drawing/2014/main" id="{26C5B371-F992-4547-B936-23F16F4488DA}"/>
              </a:ext>
            </a:extLst>
          </p:cNvPr>
          <p:cNvSpPr>
            <a:spLocks noGrp="1"/>
          </p:cNvSpPr>
          <p:nvPr>
            <p:ph type="title"/>
          </p:nvPr>
        </p:nvSpPr>
        <p:spPr>
          <a:xfrm>
            <a:off x="1379391" y="626044"/>
            <a:ext cx="5718132" cy="1953167"/>
          </a:xfrm>
        </p:spPr>
        <p:txBody>
          <a:bodyPr/>
          <a:lstStyle/>
          <a:p>
            <a:r>
              <a:rPr lang="en-US" dirty="0">
                <a:solidFill>
                  <a:srgbClr val="00537F"/>
                </a:solidFill>
                <a:latin typeface="Segoe UI" panose="020B0502040204020203" pitchFamily="34" charset="0"/>
                <a:cs typeface="Segoe UI" panose="020B0502040204020203" pitchFamily="34" charset="0"/>
              </a:rPr>
              <a:t>ADDITIONAL</a:t>
            </a:r>
            <a:br>
              <a:rPr lang="en-US" dirty="0">
                <a:solidFill>
                  <a:srgbClr val="00537F"/>
                </a:solidFill>
                <a:latin typeface="Segoe UI" panose="020B0502040204020203" pitchFamily="34" charset="0"/>
                <a:cs typeface="Segoe UI" panose="020B0502040204020203" pitchFamily="34" charset="0"/>
              </a:rPr>
            </a:br>
            <a:r>
              <a:rPr lang="en-US" dirty="0">
                <a:solidFill>
                  <a:srgbClr val="00537F"/>
                </a:solidFill>
                <a:latin typeface="Segoe UI" panose="020B0502040204020203" pitchFamily="34" charset="0"/>
                <a:cs typeface="Segoe UI" panose="020B0502040204020203" pitchFamily="34" charset="0"/>
              </a:rPr>
              <a:t>RESOURCES</a:t>
            </a:r>
          </a:p>
        </p:txBody>
      </p:sp>
      <p:sp>
        <p:nvSpPr>
          <p:cNvPr id="3" name="Text Placeholder 2">
            <a:extLst>
              <a:ext uri="{FF2B5EF4-FFF2-40B4-BE49-F238E27FC236}">
                <a16:creationId xmlns:a16="http://schemas.microsoft.com/office/drawing/2014/main" id="{C6B07B54-E3ED-4BBF-91BB-9F611C440199}"/>
              </a:ext>
            </a:extLst>
          </p:cNvPr>
          <p:cNvSpPr>
            <a:spLocks noGrp="1"/>
          </p:cNvSpPr>
          <p:nvPr>
            <p:ph type="body" sz="half" idx="2"/>
          </p:nvPr>
        </p:nvSpPr>
        <p:spPr bwMode="ltGray">
          <a:xfrm>
            <a:off x="10583571" y="2653752"/>
            <a:ext cx="7155369" cy="6470370"/>
          </a:xfrm>
        </p:spPr>
        <p:txBody>
          <a:bodyPr>
            <a:normAutofit/>
          </a:bodyPr>
          <a:lstStyle/>
          <a:p>
            <a:pPr>
              <a:lnSpc>
                <a:spcPct val="110000"/>
              </a:lnSpc>
              <a:spcBef>
                <a:spcPts val="638"/>
              </a:spcBef>
            </a:pPr>
            <a:r>
              <a:rPr lang="en-US" sz="3300" b="1" dirty="0">
                <a:solidFill>
                  <a:srgbClr val="00537F"/>
                </a:solidFill>
                <a:latin typeface="Segoe UI" panose="020B0502040204020203" pitchFamily="34" charset="0"/>
                <a:cs typeface="Segoe UI" panose="020B0502040204020203" pitchFamily="34" charset="0"/>
              </a:rPr>
              <a:t>Assessments</a:t>
            </a:r>
          </a:p>
          <a:p>
            <a:pPr>
              <a:lnSpc>
                <a:spcPct val="110000"/>
              </a:lnSpc>
              <a:spcBef>
                <a:spcPts val="638"/>
              </a:spcBef>
            </a:pPr>
            <a:r>
              <a:rPr lang="en-US" sz="3300" b="1" dirty="0">
                <a:solidFill>
                  <a:srgbClr val="00537F"/>
                </a:solidFill>
                <a:latin typeface="Segoe UI" panose="020B0502040204020203" pitchFamily="34" charset="0"/>
                <a:cs typeface="Segoe UI" panose="020B0502040204020203" pitchFamily="34" charset="0"/>
              </a:rPr>
              <a:t>Career Planning</a:t>
            </a:r>
          </a:p>
          <a:p>
            <a:pPr>
              <a:lnSpc>
                <a:spcPct val="110000"/>
              </a:lnSpc>
              <a:spcBef>
                <a:spcPts val="638"/>
              </a:spcBef>
            </a:pPr>
            <a:r>
              <a:rPr lang="en-US" sz="3300" b="1" dirty="0">
                <a:solidFill>
                  <a:srgbClr val="00537F"/>
                </a:solidFill>
                <a:latin typeface="Segoe UI" panose="020B0502040204020203" pitchFamily="34" charset="0"/>
                <a:cs typeface="Segoe UI" panose="020B0502040204020203" pitchFamily="34" charset="0"/>
              </a:rPr>
              <a:t>Skills Training</a:t>
            </a:r>
          </a:p>
          <a:p>
            <a:pPr>
              <a:lnSpc>
                <a:spcPct val="110000"/>
              </a:lnSpc>
              <a:spcBef>
                <a:spcPts val="638"/>
              </a:spcBef>
            </a:pPr>
            <a:r>
              <a:rPr lang="en-US" sz="3300" b="1" dirty="0">
                <a:solidFill>
                  <a:srgbClr val="00537F"/>
                </a:solidFill>
                <a:latin typeface="Segoe UI" panose="020B0502040204020203" pitchFamily="34" charset="0"/>
                <a:cs typeface="Segoe UI" panose="020B0502040204020203" pitchFamily="34" charset="0"/>
              </a:rPr>
              <a:t>Job Search Guidance &amp; Resources</a:t>
            </a:r>
          </a:p>
          <a:p>
            <a:pPr>
              <a:lnSpc>
                <a:spcPct val="110000"/>
              </a:lnSpc>
              <a:spcBef>
                <a:spcPts val="638"/>
              </a:spcBef>
            </a:pPr>
            <a:r>
              <a:rPr lang="en-US" sz="3300" b="1" dirty="0">
                <a:solidFill>
                  <a:srgbClr val="00537F"/>
                </a:solidFill>
                <a:latin typeface="Segoe UI" panose="020B0502040204020203" pitchFamily="34" charset="0"/>
                <a:cs typeface="Segoe UI" panose="020B0502040204020203" pitchFamily="34" charset="0"/>
              </a:rPr>
              <a:t>Training Preparation</a:t>
            </a:r>
          </a:p>
          <a:p>
            <a:pPr>
              <a:lnSpc>
                <a:spcPct val="110000"/>
              </a:lnSpc>
              <a:spcBef>
                <a:spcPts val="638"/>
              </a:spcBef>
            </a:pPr>
            <a:r>
              <a:rPr lang="en-US" sz="3300" b="1" dirty="0">
                <a:solidFill>
                  <a:srgbClr val="00537F"/>
                </a:solidFill>
                <a:latin typeface="Segoe UI" panose="020B0502040204020203" pitchFamily="34" charset="0"/>
                <a:cs typeface="Segoe UI" panose="020B0502040204020203" pitchFamily="34" charset="0"/>
              </a:rPr>
              <a:t>Education Preparation</a:t>
            </a:r>
          </a:p>
          <a:p>
            <a:pPr>
              <a:lnSpc>
                <a:spcPct val="110000"/>
              </a:lnSpc>
              <a:spcBef>
                <a:spcPts val="638"/>
              </a:spcBef>
            </a:pPr>
            <a:r>
              <a:rPr lang="en-US" sz="3300" b="1" dirty="0">
                <a:solidFill>
                  <a:srgbClr val="00537F"/>
                </a:solidFill>
                <a:latin typeface="Segoe UI" panose="020B0502040204020203" pitchFamily="34" charset="0"/>
                <a:cs typeface="Segoe UI" panose="020B0502040204020203" pitchFamily="34" charset="0"/>
              </a:rPr>
              <a:t>Scholarships</a:t>
            </a:r>
          </a:p>
          <a:p>
            <a:pPr>
              <a:lnSpc>
                <a:spcPct val="110000"/>
              </a:lnSpc>
              <a:spcBef>
                <a:spcPts val="638"/>
              </a:spcBef>
            </a:pPr>
            <a:r>
              <a:rPr lang="en-US" sz="3300" b="1" dirty="0">
                <a:solidFill>
                  <a:srgbClr val="00537F"/>
                </a:solidFill>
                <a:latin typeface="Segoe UI" panose="020B0502040204020203" pitchFamily="34" charset="0"/>
                <a:cs typeface="Segoe UI" panose="020B0502040204020203" pitchFamily="34" charset="0"/>
              </a:rPr>
              <a:t>Other Area Resource Connections</a:t>
            </a:r>
          </a:p>
        </p:txBody>
      </p:sp>
      <p:pic>
        <p:nvPicPr>
          <p:cNvPr id="7" name="Picture Placeholder 6" descr="Two men look at laptop">
            <a:extLst>
              <a:ext uri="{FF2B5EF4-FFF2-40B4-BE49-F238E27FC236}">
                <a16:creationId xmlns:a16="http://schemas.microsoft.com/office/drawing/2014/main" id="{2CD8DFC9-E679-43B6-94BA-67756E397A11}"/>
              </a:ext>
            </a:extLst>
          </p:cNvPr>
          <p:cNvPicPr>
            <a:picLocks noGrp="1" noChangeAspect="1"/>
          </p:cNvPicPr>
          <p:nvPr>
            <p:ph type="pic" idx="1"/>
          </p:nvPr>
        </p:nvPicPr>
        <p:blipFill>
          <a:blip r:embed="rId3">
            <a:extLst>
              <a:ext uri="{28A0092B-C50C-407E-A947-70E740481C1C}">
                <a14:useLocalDpi xmlns:a14="http://schemas.microsoft.com/office/drawing/2010/main" val="0"/>
              </a:ext>
            </a:extLst>
          </a:blip>
          <a:stretch>
            <a:fillRect/>
          </a:stretch>
        </p:blipFill>
        <p:spPr>
          <a:xfrm>
            <a:off x="1" y="3947353"/>
            <a:ext cx="9037475" cy="4105352"/>
          </a:xfrm>
        </p:spPr>
      </p:pic>
      <p:pic>
        <p:nvPicPr>
          <p:cNvPr id="15" name="Picture Placeholder 14" descr="Check icon">
            <a:extLst>
              <a:ext uri="{FF2B5EF4-FFF2-40B4-BE49-F238E27FC236}">
                <a16:creationId xmlns:a16="http://schemas.microsoft.com/office/drawing/2014/main" id="{2BB6FD49-92B0-4DC9-AC1D-17947DECCCB8}"/>
              </a:ext>
            </a:extLst>
          </p:cNvPr>
          <p:cNvPicPr>
            <a:picLocks noGrp="1" noChangeAspect="1"/>
          </p:cNvPicPr>
          <p:nvPr>
            <p:ph type="pic" sz="quarter" idx="19"/>
          </p:nvPr>
        </p:nvPicPr>
        <p:blipFill>
          <a:blip r:embed="rId4"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ltGray">
          <a:xfrm>
            <a:off x="9719571" y="2579210"/>
            <a:ext cx="864000" cy="846830"/>
          </a:xfrm>
        </p:spPr>
      </p:pic>
      <p:pic>
        <p:nvPicPr>
          <p:cNvPr id="17" name="Picture Placeholder 16" descr="Check icon">
            <a:extLst>
              <a:ext uri="{FF2B5EF4-FFF2-40B4-BE49-F238E27FC236}">
                <a16:creationId xmlns:a16="http://schemas.microsoft.com/office/drawing/2014/main" id="{B35AF671-FB05-4C5C-AD79-E7C03FDFC8C4}"/>
              </a:ext>
            </a:extLst>
          </p:cNvPr>
          <p:cNvPicPr>
            <a:picLocks noGrp="1" noChangeAspect="1"/>
          </p:cNvPicPr>
          <p:nvPr>
            <p:ph type="pic" sz="quarter" idx="22"/>
          </p:nvPr>
        </p:nvPicPr>
        <p:blipFill>
          <a:blip r:embed="rId4"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ltGray">
          <a:xfrm>
            <a:off x="9719571" y="3219935"/>
            <a:ext cx="864000" cy="846831"/>
          </a:xfrm>
        </p:spPr>
      </p:pic>
      <p:pic>
        <p:nvPicPr>
          <p:cNvPr id="19" name="Picture Placeholder 18" descr="Check icon">
            <a:extLst>
              <a:ext uri="{FF2B5EF4-FFF2-40B4-BE49-F238E27FC236}">
                <a16:creationId xmlns:a16="http://schemas.microsoft.com/office/drawing/2014/main" id="{D0EA9FF8-E112-4BA0-B552-7EC47F10324A}"/>
              </a:ext>
            </a:extLst>
          </p:cNvPr>
          <p:cNvPicPr>
            <a:picLocks noGrp="1" noChangeAspect="1"/>
          </p:cNvPicPr>
          <p:nvPr>
            <p:ph type="pic" sz="quarter" idx="24"/>
          </p:nvPr>
        </p:nvPicPr>
        <p:blipFill>
          <a:blip r:embed="rId4"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ltGray">
          <a:xfrm>
            <a:off x="9705914" y="3858930"/>
            <a:ext cx="864000" cy="846831"/>
          </a:xfrm>
        </p:spPr>
      </p:pic>
      <p:sp>
        <p:nvSpPr>
          <p:cNvPr id="12" name="Rectangle 11" descr="Blue rectangle">
            <a:extLst>
              <a:ext uri="{FF2B5EF4-FFF2-40B4-BE49-F238E27FC236}">
                <a16:creationId xmlns:a16="http://schemas.microsoft.com/office/drawing/2014/main" id="{85427157-D516-47EB-B420-AF9DBE4FC98A}"/>
              </a:ext>
            </a:extLst>
          </p:cNvPr>
          <p:cNvSpPr/>
          <p:nvPr/>
        </p:nvSpPr>
        <p:spPr>
          <a:xfrm>
            <a:off x="6575087" y="176613"/>
            <a:ext cx="11712914" cy="1975104"/>
          </a:xfrm>
          <a:prstGeom prst="rect">
            <a:avLst/>
          </a:prstGeom>
          <a:solidFill>
            <a:srgbClr val="C9E265"/>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defTabSz="1371600"/>
            <a:endParaRPr lang="en-US" sz="2700" dirty="0">
              <a:solidFill>
                <a:prstClr val="white"/>
              </a:solidFill>
              <a:latin typeface="Arial "/>
            </a:endParaRPr>
          </a:p>
        </p:txBody>
      </p:sp>
      <p:sp>
        <p:nvSpPr>
          <p:cNvPr id="8" name="object 13" descr="Beige rectangle">
            <a:extLst>
              <a:ext uri="{FF2B5EF4-FFF2-40B4-BE49-F238E27FC236}">
                <a16:creationId xmlns:a16="http://schemas.microsoft.com/office/drawing/2014/main" id="{DFB86A96-0959-48CB-911E-06E243290C23}"/>
              </a:ext>
            </a:extLst>
          </p:cNvPr>
          <p:cNvSpPr/>
          <p:nvPr/>
        </p:nvSpPr>
        <p:spPr>
          <a:xfrm>
            <a:off x="1379391" y="2680092"/>
            <a:ext cx="4644000" cy="0"/>
          </a:xfrm>
          <a:custGeom>
            <a:avLst/>
            <a:gdLst/>
            <a:ahLst/>
            <a:cxnLst/>
            <a:rect l="l" t="t" r="r" b="b"/>
            <a:pathLst>
              <a:path w="2694304">
                <a:moveTo>
                  <a:pt x="0" y="0"/>
                </a:moveTo>
                <a:lnTo>
                  <a:pt x="2694127" y="0"/>
                </a:lnTo>
              </a:path>
            </a:pathLst>
          </a:custGeom>
          <a:ln w="54863">
            <a:solidFill>
              <a:srgbClr val="00537F"/>
            </a:solidFill>
          </a:ln>
        </p:spPr>
        <p:txBody>
          <a:bodyPr wrap="square" lIns="0" tIns="0" rIns="0" bIns="0" rtlCol="0"/>
          <a:lstStyle/>
          <a:p>
            <a:pPr defTabSz="1371600"/>
            <a:endParaRPr lang="en-US" sz="2700" dirty="0">
              <a:solidFill>
                <a:prstClr val="black"/>
              </a:solidFill>
              <a:latin typeface="Arial "/>
            </a:endParaRPr>
          </a:p>
        </p:txBody>
      </p:sp>
      <p:sp>
        <p:nvSpPr>
          <p:cNvPr id="14" name="TextBox 13">
            <a:extLst>
              <a:ext uri="{FF2B5EF4-FFF2-40B4-BE49-F238E27FC236}">
                <a16:creationId xmlns:a16="http://schemas.microsoft.com/office/drawing/2014/main" id="{4E7F982F-489D-4EF3-AE48-AC5E09BBB53B}"/>
              </a:ext>
            </a:extLst>
          </p:cNvPr>
          <p:cNvSpPr txBox="1"/>
          <p:nvPr/>
        </p:nvSpPr>
        <p:spPr>
          <a:xfrm>
            <a:off x="6575087" y="771751"/>
            <a:ext cx="11712912" cy="707886"/>
          </a:xfrm>
          <a:prstGeom prst="rect">
            <a:avLst/>
          </a:prstGeom>
          <a:noFill/>
        </p:spPr>
        <p:txBody>
          <a:bodyPr wrap="square" rtlCol="0">
            <a:spAutoFit/>
          </a:bodyPr>
          <a:lstStyle/>
          <a:p>
            <a:pPr algn="ctr" defTabSz="1371600"/>
            <a:r>
              <a:rPr lang="en-US" sz="4000" i="1" dirty="0">
                <a:solidFill>
                  <a:srgbClr val="00537F"/>
                </a:solidFill>
                <a:latin typeface="Segoe UI" panose="020B0502040204020203" pitchFamily="34" charset="0"/>
                <a:cs typeface="Segoe UI" panose="020B0502040204020203" pitchFamily="34" charset="0"/>
              </a:rPr>
              <a:t>All WDI services are free – contact us today!</a:t>
            </a:r>
          </a:p>
        </p:txBody>
      </p:sp>
      <p:pic>
        <p:nvPicPr>
          <p:cNvPr id="20" name="Picture Placeholder 18" descr="Check icon">
            <a:extLst>
              <a:ext uri="{FF2B5EF4-FFF2-40B4-BE49-F238E27FC236}">
                <a16:creationId xmlns:a16="http://schemas.microsoft.com/office/drawing/2014/main" id="{B202ADB5-AABD-474A-BF0E-7DECBD972071}"/>
              </a:ext>
            </a:extLst>
          </p:cNvPr>
          <p:cNvPicPr>
            <a:picLocks noChangeAspect="1"/>
          </p:cNvPicPr>
          <p:nvPr/>
        </p:nvPicPr>
        <p:blipFill>
          <a:blip r:embed="rId4"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ltGray">
          <a:xfrm>
            <a:off x="9719571" y="4465704"/>
            <a:ext cx="864000" cy="846831"/>
          </a:xfrm>
          <a:prstGeom prst="rect">
            <a:avLst/>
          </a:prstGeom>
        </p:spPr>
      </p:pic>
      <p:pic>
        <p:nvPicPr>
          <p:cNvPr id="22" name="Picture Placeholder 18" descr="Check icon">
            <a:extLst>
              <a:ext uri="{FF2B5EF4-FFF2-40B4-BE49-F238E27FC236}">
                <a16:creationId xmlns:a16="http://schemas.microsoft.com/office/drawing/2014/main" id="{39260D8F-AF11-48B1-9740-E439F196AD94}"/>
              </a:ext>
            </a:extLst>
          </p:cNvPr>
          <p:cNvPicPr>
            <a:picLocks noChangeAspect="1"/>
          </p:cNvPicPr>
          <p:nvPr/>
        </p:nvPicPr>
        <p:blipFill>
          <a:blip r:embed="rId4"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ltGray">
          <a:xfrm>
            <a:off x="9713351" y="5106825"/>
            <a:ext cx="864000" cy="846831"/>
          </a:xfrm>
          <a:prstGeom prst="rect">
            <a:avLst/>
          </a:prstGeom>
        </p:spPr>
      </p:pic>
      <p:pic>
        <p:nvPicPr>
          <p:cNvPr id="23" name="Picture Placeholder 18" descr="Check icon">
            <a:extLst>
              <a:ext uri="{FF2B5EF4-FFF2-40B4-BE49-F238E27FC236}">
                <a16:creationId xmlns:a16="http://schemas.microsoft.com/office/drawing/2014/main" id="{954D6C80-294E-4320-A6F9-C48A5B0634A6}"/>
              </a:ext>
            </a:extLst>
          </p:cNvPr>
          <p:cNvPicPr>
            <a:picLocks noChangeAspect="1"/>
          </p:cNvPicPr>
          <p:nvPr/>
        </p:nvPicPr>
        <p:blipFill>
          <a:blip r:embed="rId4"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ltGray">
          <a:xfrm>
            <a:off x="9719571" y="5713599"/>
            <a:ext cx="864000" cy="846831"/>
          </a:xfrm>
          <a:prstGeom prst="rect">
            <a:avLst/>
          </a:prstGeom>
        </p:spPr>
      </p:pic>
      <p:pic>
        <p:nvPicPr>
          <p:cNvPr id="24" name="Picture Placeholder 18" descr="Check icon">
            <a:extLst>
              <a:ext uri="{FF2B5EF4-FFF2-40B4-BE49-F238E27FC236}">
                <a16:creationId xmlns:a16="http://schemas.microsoft.com/office/drawing/2014/main" id="{68F7EE7D-271D-4006-B008-3E970CD00BBE}"/>
              </a:ext>
            </a:extLst>
          </p:cNvPr>
          <p:cNvPicPr>
            <a:picLocks noChangeAspect="1"/>
          </p:cNvPicPr>
          <p:nvPr/>
        </p:nvPicPr>
        <p:blipFill>
          <a:blip r:embed="rId4"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ltGray">
          <a:xfrm>
            <a:off x="9725792" y="6318642"/>
            <a:ext cx="864000" cy="846831"/>
          </a:xfrm>
          <a:prstGeom prst="rect">
            <a:avLst/>
          </a:prstGeom>
        </p:spPr>
      </p:pic>
      <p:pic>
        <p:nvPicPr>
          <p:cNvPr id="25" name="Picture Placeholder 18" descr="Check icon">
            <a:extLst>
              <a:ext uri="{FF2B5EF4-FFF2-40B4-BE49-F238E27FC236}">
                <a16:creationId xmlns:a16="http://schemas.microsoft.com/office/drawing/2014/main" id="{C5C38167-F22B-4109-A55C-7C2D0585F16A}"/>
              </a:ext>
            </a:extLst>
          </p:cNvPr>
          <p:cNvPicPr>
            <a:picLocks noChangeAspect="1"/>
          </p:cNvPicPr>
          <p:nvPr/>
        </p:nvPicPr>
        <p:blipFill>
          <a:blip r:embed="rId4" cstate="print">
            <a:duotone>
              <a:prstClr val="black"/>
              <a:schemeClr val="accent3">
                <a:tint val="45000"/>
                <a:satMod val="400000"/>
              </a:schemeClr>
            </a:duotone>
            <a:extLst>
              <a:ext uri="{28A0092B-C50C-407E-A947-70E740481C1C}">
                <a14:useLocalDpi xmlns:a14="http://schemas.microsoft.com/office/drawing/2010/main" val="0"/>
              </a:ext>
            </a:extLst>
          </a:blip>
          <a:srcRect/>
          <a:stretch>
            <a:fillRect/>
          </a:stretch>
        </p:blipFill>
        <p:spPr bwMode="ltGray">
          <a:xfrm>
            <a:off x="9725792" y="7021116"/>
            <a:ext cx="864000" cy="846831"/>
          </a:xfrm>
          <a:prstGeom prst="rect">
            <a:avLst/>
          </a:prstGeom>
        </p:spPr>
      </p:pic>
      <p:pic>
        <p:nvPicPr>
          <p:cNvPr id="21" name="Picture 20" descr="A picture containing drawing&#10;&#10;Description automatically generated">
            <a:extLst>
              <a:ext uri="{FF2B5EF4-FFF2-40B4-BE49-F238E27FC236}">
                <a16:creationId xmlns:a16="http://schemas.microsoft.com/office/drawing/2014/main" id="{3A856A7D-B0AE-405B-9352-08E69CD97891}"/>
              </a:ext>
            </a:extLst>
          </p:cNvPr>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0" y="8953625"/>
            <a:ext cx="3262401" cy="1165143"/>
          </a:xfrm>
          <a:prstGeom prst="rect">
            <a:avLst/>
          </a:prstGeom>
        </p:spPr>
      </p:pic>
    </p:spTree>
    <p:extLst>
      <p:ext uri="{BB962C8B-B14F-4D97-AF65-F5344CB8AC3E}">
        <p14:creationId xmlns:p14="http://schemas.microsoft.com/office/powerpoint/2010/main" val="3013812118"/>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1_Office Theme">
  <a:themeElements>
    <a:clrScheme name="Custom 30">
      <a:dk1>
        <a:sysClr val="windowText" lastClr="000000"/>
      </a:dk1>
      <a:lt1>
        <a:sysClr val="window" lastClr="FFFFFF"/>
      </a:lt1>
      <a:dk2>
        <a:srgbClr val="00292E"/>
      </a:dk2>
      <a:lt2>
        <a:srgbClr val="64B2C1"/>
      </a:lt2>
      <a:accent1>
        <a:srgbClr val="F0CDA1"/>
      </a:accent1>
      <a:accent2>
        <a:srgbClr val="107082"/>
      </a:accent2>
      <a:accent3>
        <a:srgbClr val="054854"/>
      </a:accent3>
      <a:accent4>
        <a:srgbClr val="00AEEF"/>
      </a:accent4>
      <a:accent5>
        <a:srgbClr val="F99927"/>
      </a:accent5>
      <a:accent6>
        <a:srgbClr val="EC7216"/>
      </a:accent6>
      <a:hlink>
        <a:srgbClr val="000000"/>
      </a:hlink>
      <a:folHlink>
        <a:srgbClr val="000000"/>
      </a:folHlink>
    </a:clrScheme>
    <a:fontScheme name="Custom 25">
      <a:majorFont>
        <a:latin typeface="Gill Sans MT"/>
        <a:ea typeface=""/>
        <a:cs typeface=""/>
      </a:majorFont>
      <a:minorFont>
        <a:latin typeface="Arial "/>
        <a:ea typeface=""/>
        <a:cs typeface=""/>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spDef>
      <a:spPr>
        <a:solidFill>
          <a:schemeClr val="tx2"/>
        </a:solidFill>
        <a:ln>
          <a:noFill/>
        </a:ln>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extLst>
    <a:ext uri="{05A4C25C-085E-4340-85A3-A5531E510DB2}">
      <thm15:themeFamily xmlns:thm15="http://schemas.microsoft.com/office/thememl/2012/main" name="TM23188392_Professional services pitch deck_SL_V1.potx" id="{A16A60D7-542B-43C6-BB27-7BA8168B4019}" vid="{8C6CFC53-4DED-4518-8264-5814B6A3711B}"/>
    </a:ext>
  </a:ext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792</TotalTime>
  <Words>1538</Words>
  <Application>Microsoft Office PowerPoint</Application>
  <PresentationFormat>Custom</PresentationFormat>
  <Paragraphs>252</Paragraphs>
  <Slides>25</Slides>
  <Notes>22</Notes>
  <HiddenSlides>6</HiddenSlides>
  <MMClips>0</MMClips>
  <ScaleCrop>false</ScaleCrop>
  <HeadingPairs>
    <vt:vector size="6" baseType="variant">
      <vt:variant>
        <vt:lpstr>Fonts Used</vt:lpstr>
      </vt:variant>
      <vt:variant>
        <vt:i4>8</vt:i4>
      </vt:variant>
      <vt:variant>
        <vt:lpstr>Theme</vt:lpstr>
      </vt:variant>
      <vt:variant>
        <vt:i4>2</vt:i4>
      </vt:variant>
      <vt:variant>
        <vt:lpstr>Slide Titles</vt:lpstr>
      </vt:variant>
      <vt:variant>
        <vt:i4>25</vt:i4>
      </vt:variant>
    </vt:vector>
  </HeadingPairs>
  <TitlesOfParts>
    <vt:vector size="35" baseType="lpstr">
      <vt:lpstr>Arimo</vt:lpstr>
      <vt:lpstr>Arial</vt:lpstr>
      <vt:lpstr>Segoe UI</vt:lpstr>
      <vt:lpstr>Gill Sans MT</vt:lpstr>
      <vt:lpstr>Freestyle Script</vt:lpstr>
      <vt:lpstr>Montserrat Classic</vt:lpstr>
      <vt:lpstr>Calibri</vt:lpstr>
      <vt:lpstr>Arial </vt:lpstr>
      <vt:lpstr>Office Theme</vt:lpstr>
      <vt:lpstr>1_Office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Questions?</vt:lpstr>
      <vt:lpstr>OUR MISSION &amp; VISION</vt:lpstr>
      <vt:lpstr>WORKFORCE SERVICE AREAS</vt:lpstr>
      <vt:lpstr>OUR SERVICES</vt:lpstr>
      <vt:lpstr>OUR SERVICES</vt:lpstr>
      <vt:lpstr>OUR SERVICES</vt:lpstr>
      <vt:lpstr>PowerPoint Presentation</vt:lpstr>
      <vt:lpstr>ADDITIONAL RESOURCES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programs &amp; services</dc:title>
  <dc:creator>Emily Wessing</dc:creator>
  <cp:lastModifiedBy>Samantha Draisey</cp:lastModifiedBy>
  <cp:revision>20</cp:revision>
  <dcterms:created xsi:type="dcterms:W3CDTF">2006-08-16T00:00:00Z</dcterms:created>
  <dcterms:modified xsi:type="dcterms:W3CDTF">2024-01-31T21:26:07Z</dcterms:modified>
  <dc:identifier>DAD5W05434A</dc:identifier>
</cp:coreProperties>
</file>